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0.44979079497907948</c:v>
                </c:pt>
                <c:pt idx="1">
                  <c:v>0.54811715481171541</c:v>
                </c:pt>
                <c:pt idx="2">
                  <c:v>2.0920502092050212E-3</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Sheet1!$G$2:$G$4</c:f>
              <c:numCache>
                <c:formatCode>0.0;;</c:formatCode>
                <c:ptCount val="3"/>
                <c:pt idx="0">
                  <c:v>6.5861949003691089</c:v>
                </c:pt>
                <c:pt idx="1">
                  <c:v>5.6656933579679194</c:v>
                </c:pt>
                <c:pt idx="2">
                  <c:v>6.1814271063114949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3.4138050996308911</c:v>
                </c:pt>
                <c:pt idx="1">
                  <c:v>4.3343066420320806</c:v>
                </c:pt>
                <c:pt idx="2">
                  <c:v>3.8185728936885051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Sheet1!$G$2:$G$4</c:f>
              <c:numCache>
                <c:formatCode>0.0;;</c:formatCode>
                <c:ptCount val="3"/>
                <c:pt idx="0">
                  <c:v>8.2311691579320065</c:v>
                </c:pt>
                <c:pt idx="1">
                  <c:v>0</c:v>
                </c:pt>
                <c:pt idx="2">
                  <c:v>8.0781075975432035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Sheet1!$J$2:$J$4</c:f>
              <c:numCache>
                <c:formatCode>0.0;;</c:formatCode>
                <c:ptCount val="3"/>
                <c:pt idx="0">
                  <c:v>0</c:v>
                </c:pt>
                <c:pt idx="1">
                  <c:v>9.6425713457978546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1.7688308420679935</c:v>
                </c:pt>
                <c:pt idx="1">
                  <c:v>0.35742865420214542</c:v>
                </c:pt>
                <c:pt idx="2">
                  <c:v>1.9218924024567965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Sheet1!$G$2:$G$4</c:f>
              <c:numCache>
                <c:formatCode>0.0;;</c:formatCode>
                <c:ptCount val="3"/>
                <c:pt idx="0">
                  <c:v>0</c:v>
                </c:pt>
                <c:pt idx="1">
                  <c:v>0</c:v>
                </c:pt>
                <c:pt idx="2">
                  <c:v>9.2106203486744214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Sheet1!$I$2:$I$4</c:f>
              <c:numCache>
                <c:formatCode>0.0;;</c:formatCode>
                <c:ptCount val="3"/>
                <c:pt idx="0">
                  <c:v>9.4105088297318442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Sheet1!$J$2:$J$4</c:f>
              <c:numCache>
                <c:formatCode>0.0;;</c:formatCode>
                <c:ptCount val="3"/>
                <c:pt idx="0">
                  <c:v>0</c:v>
                </c:pt>
                <c:pt idx="1">
                  <c:v>10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0.58949117026815578</c:v>
                </c:pt>
                <c:pt idx="1">
                  <c:v>0</c:v>
                </c:pt>
                <c:pt idx="2">
                  <c:v>0.78937965132557864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Sheet1!$G$2:$G$4</c:f>
              <c:numCache>
                <c:formatCode>0.0;;</c:formatCode>
                <c:ptCount val="3"/>
                <c:pt idx="0">
                  <c:v>3.950178704429689</c:v>
                </c:pt>
                <c:pt idx="1">
                  <c:v>3.573018238175969</c:v>
                </c:pt>
                <c:pt idx="2">
                  <c:v>3.532934659450389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6.049821295570311</c:v>
                </c:pt>
                <c:pt idx="1">
                  <c:v>6.426981761824031</c:v>
                </c:pt>
                <c:pt idx="2">
                  <c:v>6.4670653405496115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Halton Hospital Nightingale Building (-)</c:v>
                </c:pt>
                <c:pt idx="2">
                  <c:v>Warrington Hospital (79)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Halton Hospital Nightingale Building (-)</c:v>
                </c:pt>
                <c:pt idx="2">
                  <c:v>Warrington Hospital (79)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Halton Hospital Nightingale Building (-)</c:v>
                </c:pt>
                <c:pt idx="2">
                  <c:v>Warrington Hospital (79)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Halton Hospital Nightingale Building (-)</c:v>
                </c:pt>
                <c:pt idx="2">
                  <c:v>Warrington Hospital (79)</c:v>
                </c:pt>
              </c:strCache>
            </c:strRef>
          </c:cat>
          <c:val>
            <c:numRef>
              <c:f>Sheet1!$G$2:$G$4</c:f>
              <c:numCache>
                <c:formatCode>0.0;;</c:formatCode>
                <c:ptCount val="3"/>
                <c:pt idx="0">
                  <c:v>6.9415147333405436</c:v>
                </c:pt>
                <c:pt idx="1">
                  <c:v>0</c:v>
                </c:pt>
                <c:pt idx="2">
                  <c:v>6.8776379897025777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Halton Hospital Nightingale Building (-)</c:v>
                </c:pt>
                <c:pt idx="2">
                  <c:v>Warrington Hospital (79)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Halton Hospital Nightingale Building (-)</c:v>
                </c:pt>
                <c:pt idx="2">
                  <c:v>Warrington Hospital (79)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Halton Hospital Nightingale Building (-)</c:v>
                </c:pt>
                <c:pt idx="2">
                  <c:v>Warrington Hospital (79)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3.0584852666594564</c:v>
                </c:pt>
                <c:pt idx="1">
                  <c:v>0</c:v>
                </c:pt>
                <c:pt idx="2">
                  <c:v>3.1223620102974223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(60)</c:v>
                </c:pt>
                <c:pt idx="2">
                  <c:v>Warrington Hospital (409)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(60)</c:v>
                </c:pt>
                <c:pt idx="2">
                  <c:v>Warrington Hospital (409)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(60)</c:v>
                </c:pt>
                <c:pt idx="2">
                  <c:v>Warrington Hospital (409)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(60)</c:v>
                </c:pt>
                <c:pt idx="2">
                  <c:v>Warrington Hospital (409)</c:v>
                </c:pt>
              </c:strCache>
            </c:strRef>
          </c:cat>
          <c:val>
            <c:numRef>
              <c:f>Sheet1!$G$2:$G$4</c:f>
              <c:numCache>
                <c:formatCode>0.0;;</c:formatCode>
                <c:ptCount val="3"/>
                <c:pt idx="0">
                  <c:v>9.0130452443114972</c:v>
                </c:pt>
                <c:pt idx="1">
                  <c:v>0</c:v>
                </c:pt>
                <c:pt idx="2">
                  <c:v>8.8677692088806186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(60)</c:v>
                </c:pt>
                <c:pt idx="2">
                  <c:v>Warrington Hospital (409)</c:v>
                </c:pt>
              </c:strCache>
            </c:strRef>
          </c:cat>
          <c:val>
            <c:numRef>
              <c:f>Sheet1!$H$2:$H$4</c:f>
              <c:numCache>
                <c:formatCode>0.0;;</c:formatCode>
                <c:ptCount val="3"/>
                <c:pt idx="0">
                  <c:v>0</c:v>
                </c:pt>
                <c:pt idx="1">
                  <c:v>9.6258726084635597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(60)</c:v>
                </c:pt>
                <c:pt idx="2">
                  <c:v>Warrington Hospital (409)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(60)</c:v>
                </c:pt>
                <c:pt idx="2">
                  <c:v>Warrington Hospital (409)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0.98695475568850277</c:v>
                </c:pt>
                <c:pt idx="1">
                  <c:v>0.37412739153644026</c:v>
                </c:pt>
                <c:pt idx="2">
                  <c:v>1.1322307911193814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Halton Hospital Nightingale Building (48)</c:v>
                </c:pt>
                <c:pt idx="2">
                  <c:v>Warrington Hospital (272)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Halton Hospital Nightingale Building (48)</c:v>
                </c:pt>
                <c:pt idx="2">
                  <c:v>Warrington Hospital (272)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Halton Hospital Nightingale Building (48)</c:v>
                </c:pt>
                <c:pt idx="2">
                  <c:v>Warrington Hospital (272)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Halton Hospital Nightingale Building (48)</c:v>
                </c:pt>
                <c:pt idx="2">
                  <c:v>Warrington Hospital (272)</c:v>
                </c:pt>
              </c:strCache>
            </c:strRef>
          </c:cat>
          <c:val>
            <c:numRef>
              <c:f>Sheet1!$G$2:$G$4</c:f>
              <c:numCache>
                <c:formatCode>0.0;;</c:formatCode>
                <c:ptCount val="3"/>
                <c:pt idx="0">
                  <c:v>8.438822070745891</c:v>
                </c:pt>
                <c:pt idx="1">
                  <c:v>0</c:v>
                </c:pt>
                <c:pt idx="2">
                  <c:v>8.2346765702637903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Halton Hospital Nightingale Building (48)</c:v>
                </c:pt>
                <c:pt idx="2">
                  <c:v>Warrington Hospital (272)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Halton Hospital Nightingale Building (48)</c:v>
                </c:pt>
                <c:pt idx="2">
                  <c:v>Warrington Hospital (272)</c:v>
                </c:pt>
              </c:strCache>
            </c:strRef>
          </c:cat>
          <c:val>
            <c:numRef>
              <c:f>Sheet1!$I$2:$I$4</c:f>
              <c:numCache>
                <c:formatCode>0.0;;</c:formatCode>
                <c:ptCount val="3"/>
                <c:pt idx="0">
                  <c:v>0</c:v>
                </c:pt>
                <c:pt idx="1">
                  <c:v>9.4235993882700093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Halton Hospital Nightingale Building (48)</c:v>
                </c:pt>
                <c:pt idx="2">
                  <c:v>Warrington Hospital (272)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1.561177929254109</c:v>
                </c:pt>
                <c:pt idx="1">
                  <c:v>0.57640061172999069</c:v>
                </c:pt>
                <c:pt idx="2">
                  <c:v>1.7653234297362097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Halton Hospital Nightingale Building (39)</c:v>
                </c:pt>
                <c:pt idx="2">
                  <c:v>Warrington Hospital (229)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Halton Hospital Nightingale Building (39)</c:v>
                </c:pt>
                <c:pt idx="2">
                  <c:v>Warrington Hospital (229)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Halton Hospital Nightingale Building (39)</c:v>
                </c:pt>
                <c:pt idx="2">
                  <c:v>Warrington Hospital (229)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Halton Hospital Nightingale Building (39)</c:v>
                </c:pt>
                <c:pt idx="2">
                  <c:v>Warrington Hospital (229)</c:v>
                </c:pt>
              </c:strCache>
            </c:strRef>
          </c:cat>
          <c:val>
            <c:numRef>
              <c:f>Sheet1!$G$2:$G$4</c:f>
              <c:numCache>
                <c:formatCode>0.0;;</c:formatCode>
                <c:ptCount val="3"/>
                <c:pt idx="0">
                  <c:v>7.5882931046549018</c:v>
                </c:pt>
                <c:pt idx="1">
                  <c:v>7.6035662712477183</c:v>
                </c:pt>
                <c:pt idx="2">
                  <c:v>7.4147997086957096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Halton Hospital Nightingale Building (39)</c:v>
                </c:pt>
                <c:pt idx="2">
                  <c:v>Warrington Hospital (229)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Halton Hospital Nightingale Building (39)</c:v>
                </c:pt>
                <c:pt idx="2">
                  <c:v>Warrington Hospital (229)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Halton Hospital Nightingale Building (39)</c:v>
                </c:pt>
                <c:pt idx="2">
                  <c:v>Warrington Hospital (229)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2.4117068953450982</c:v>
                </c:pt>
                <c:pt idx="1">
                  <c:v>2.3964337287522817</c:v>
                </c:pt>
                <c:pt idx="2">
                  <c:v>2.5852002913042904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Halton Hospital Nightingale Building (-)</c:v>
                </c:pt>
                <c:pt idx="2">
                  <c:v>Warrington Hospital (126)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Halton Hospital Nightingale Building (-)</c:v>
                </c:pt>
                <c:pt idx="2">
                  <c:v>Warrington Hospital (126)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Halton Hospital Nightingale Building (-)</c:v>
                </c:pt>
                <c:pt idx="2">
                  <c:v>Warrington Hospital (126)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Halton Hospital Nightingale Building (-)</c:v>
                </c:pt>
                <c:pt idx="2">
                  <c:v>Warrington Hospital (126)</c:v>
                </c:pt>
              </c:strCache>
            </c:strRef>
          </c:cat>
          <c:val>
            <c:numRef>
              <c:f>Sheet1!$G$2:$G$4</c:f>
              <c:numCache>
                <c:formatCode>0.0;;</c:formatCode>
                <c:ptCount val="3"/>
                <c:pt idx="0">
                  <c:v>8.2750344986658924</c:v>
                </c:pt>
                <c:pt idx="1">
                  <c:v>0</c:v>
                </c:pt>
                <c:pt idx="2">
                  <c:v>8.1357934691189886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Halton Hospital Nightingale Building (-)</c:v>
                </c:pt>
                <c:pt idx="2">
                  <c:v>Warrington Hospital (126)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Halton Hospital Nightingale Building (-)</c:v>
                </c:pt>
                <c:pt idx="2">
                  <c:v>Warrington Hospital (126)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Halton Hospital Nightingale Building (-)</c:v>
                </c:pt>
                <c:pt idx="2">
                  <c:v>Warrington Hospital (126)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1.7249655013341076</c:v>
                </c:pt>
                <c:pt idx="1">
                  <c:v>0</c:v>
                </c:pt>
                <c:pt idx="2">
                  <c:v>1.8642065308810114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Halton Hospital Nightingale Building (-)</c:v>
                </c:pt>
                <c:pt idx="2">
                  <c:v>Warrington Hospital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Halton Hospital Nightingale Building (-)</c:v>
                </c:pt>
                <c:pt idx="2">
                  <c:v>Warrington Hospital (181)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Halton Hospital Nightingale Building (-)</c:v>
                </c:pt>
                <c:pt idx="2">
                  <c:v>Warrington Hospital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Halton Hospital Nightingale Building (-)</c:v>
                </c:pt>
                <c:pt idx="2">
                  <c:v>Warrington Hospital (181)</c:v>
                </c:pt>
              </c:strCache>
            </c:strRef>
          </c:cat>
          <c:val>
            <c:numRef>
              <c:f>Sheet1!$G$2:$G$4</c:f>
              <c:numCache>
                <c:formatCode>0.0;;</c:formatCode>
                <c:ptCount val="3"/>
                <c:pt idx="0">
                  <c:v>6.4797396935118794</c:v>
                </c:pt>
                <c:pt idx="1">
                  <c:v>0</c:v>
                </c:pt>
                <c:pt idx="2">
                  <c:v>6.3032278097747803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Halton Hospital Nightingale Building (-)</c:v>
                </c:pt>
                <c:pt idx="2">
                  <c:v>Warrington Hospital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Halton Hospital Nightingale Building (-)</c:v>
                </c:pt>
                <c:pt idx="2">
                  <c:v>Warrington Hospital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Halton Hospital Nightingale Building (-)</c:v>
                </c:pt>
                <c:pt idx="2">
                  <c:v>Warrington Hospital (181)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3.5202603064881206</c:v>
                </c:pt>
                <c:pt idx="1">
                  <c:v>0</c:v>
                </c:pt>
                <c:pt idx="2">
                  <c:v>3.6967721902252197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(58)</c:v>
                </c:pt>
                <c:pt idx="2">
                  <c:v>Warrington Hospital (381)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(58)</c:v>
                </c:pt>
                <c:pt idx="2">
                  <c:v>Warrington Hospital (381)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(58)</c:v>
                </c:pt>
                <c:pt idx="2">
                  <c:v>Warrington Hospital (381)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(58)</c:v>
                </c:pt>
                <c:pt idx="2">
                  <c:v>Warrington Hospital (381)</c:v>
                </c:pt>
              </c:strCache>
            </c:strRef>
          </c:cat>
          <c:val>
            <c:numRef>
              <c:f>Sheet1!$G$2:$G$4</c:f>
              <c:numCache>
                <c:formatCode>0.0;;</c:formatCode>
                <c:ptCount val="3"/>
                <c:pt idx="0">
                  <c:v>9.418535869417747</c:v>
                </c:pt>
                <c:pt idx="1">
                  <c:v>0</c:v>
                </c:pt>
                <c:pt idx="2">
                  <c:v>9.3947628783728305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(58)</c:v>
                </c:pt>
                <c:pt idx="2">
                  <c:v>Warrington Hospital (381)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(58)</c:v>
                </c:pt>
                <c:pt idx="2">
                  <c:v>Warrington Hospital (381)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(58)</c:v>
                </c:pt>
                <c:pt idx="2">
                  <c:v>Warrington Hospital (381)</c:v>
                </c:pt>
              </c:strCache>
            </c:strRef>
          </c:cat>
          <c:val>
            <c:numRef>
              <c:f>Sheet1!$J$2:$J$4</c:f>
              <c:numCache>
                <c:formatCode>0.0;;</c:formatCode>
                <c:ptCount val="3"/>
                <c:pt idx="0">
                  <c:v>0</c:v>
                </c:pt>
                <c:pt idx="1">
                  <c:v>9.9488093938256643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0.58146413058225299</c:v>
                </c:pt>
                <c:pt idx="1">
                  <c:v>5.1190606174335684E-2</c:v>
                </c:pt>
                <c:pt idx="2">
                  <c:v>0.60523712162716947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Halton Hospital Nightingale Building (54)</c:v>
                </c:pt>
                <c:pt idx="2">
                  <c:v>Warrington Hospital (378)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Halton Hospital Nightingale Building (54)</c:v>
                </c:pt>
                <c:pt idx="2">
                  <c:v>Warrington Hospital (378)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Halton Hospital Nightingale Building (54)</c:v>
                </c:pt>
                <c:pt idx="2">
                  <c:v>Warrington Hospital (378)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Halton Hospital Nightingale Building (54)</c:v>
                </c:pt>
                <c:pt idx="2">
                  <c:v>Warrington Hospital (378)</c:v>
                </c:pt>
              </c:strCache>
            </c:strRef>
          </c:cat>
          <c:val>
            <c:numRef>
              <c:f>Sheet1!$G$2:$G$4</c:f>
              <c:numCache>
                <c:formatCode>0.0;;</c:formatCode>
                <c:ptCount val="3"/>
                <c:pt idx="0">
                  <c:v>8.6898041328636317</c:v>
                </c:pt>
                <c:pt idx="1">
                  <c:v>0</c:v>
                </c:pt>
                <c:pt idx="2">
                  <c:v>8.6983253524117075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Halton Hospital Nightingale Building (54)</c:v>
                </c:pt>
                <c:pt idx="2">
                  <c:v>Warrington Hospital (378)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Halton Hospital Nightingale Building (54)</c:v>
                </c:pt>
                <c:pt idx="2">
                  <c:v>Warrington Hospital (378)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Halton Hospital Nightingale Building (54)</c:v>
                </c:pt>
                <c:pt idx="2">
                  <c:v>Warrington Hospital (378)</c:v>
                </c:pt>
              </c:strCache>
            </c:strRef>
          </c:cat>
          <c:val>
            <c:numRef>
              <c:f>Sheet1!$J$2:$J$4</c:f>
              <c:numCache>
                <c:formatCode>0.0;;</c:formatCode>
                <c:ptCount val="3"/>
                <c:pt idx="0">
                  <c:v>0</c:v>
                </c:pt>
                <c:pt idx="1">
                  <c:v>9.7269654699870092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1.3101958671363683</c:v>
                </c:pt>
                <c:pt idx="1">
                  <c:v>0.27303453001299083</c:v>
                </c:pt>
                <c:pt idx="2">
                  <c:v>1.3016746475882925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Halton Hospital Nightingale Building (60)</c:v>
                </c:pt>
                <c:pt idx="2">
                  <c:v>Warrington Hospital (414)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Halton Hospital Nightingale Building (60)</c:v>
                </c:pt>
                <c:pt idx="2">
                  <c:v>Warrington Hospital (414)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Halton Hospital Nightingale Building (60)</c:v>
                </c:pt>
                <c:pt idx="2">
                  <c:v>Warrington Hospital (414)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Halton Hospital Nightingale Building (60)</c:v>
                </c:pt>
                <c:pt idx="2">
                  <c:v>Warrington Hospital (414)</c:v>
                </c:pt>
              </c:strCache>
            </c:strRef>
          </c:cat>
          <c:val>
            <c:numRef>
              <c:f>Sheet1!$G$2:$G$4</c:f>
              <c:numCache>
                <c:formatCode>0.0;;</c:formatCode>
                <c:ptCount val="3"/>
                <c:pt idx="0">
                  <c:v>8.9040331177263567</c:v>
                </c:pt>
                <c:pt idx="1">
                  <c:v>9.3345885186089586</c:v>
                </c:pt>
                <c:pt idx="2">
                  <c:v>8.8402264242348174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Halton Hospital Nightingale Building (60)</c:v>
                </c:pt>
                <c:pt idx="2">
                  <c:v>Warrington Hospital (414)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Halton Hospital Nightingale Building (60)</c:v>
                </c:pt>
                <c:pt idx="2">
                  <c:v>Warrington Hospital (414)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(474)</c:v>
                </c:pt>
                <c:pt idx="1">
                  <c:v>Halton Hospital Nightingale Building (60)</c:v>
                </c:pt>
                <c:pt idx="2">
                  <c:v>Warrington Hospital (414)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1.0959668822736433</c:v>
                </c:pt>
                <c:pt idx="1">
                  <c:v>0.66541148139104145</c:v>
                </c:pt>
                <c:pt idx="2">
                  <c:v>1.1597735757651826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(56)</c:v>
                </c:pt>
                <c:pt idx="2">
                  <c:v>Warrington Hospital (404)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(56)</c:v>
                </c:pt>
                <c:pt idx="2">
                  <c:v>Warrington Hospital (404)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(56)</c:v>
                </c:pt>
                <c:pt idx="2">
                  <c:v>Warrington Hospital (404)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(56)</c:v>
                </c:pt>
                <c:pt idx="2">
                  <c:v>Warrington Hospital (404)</c:v>
                </c:pt>
              </c:strCache>
            </c:strRef>
          </c:cat>
          <c:val>
            <c:numRef>
              <c:f>Sheet1!$G$2:$G$4</c:f>
              <c:numCache>
                <c:formatCode>0.0;;</c:formatCode>
                <c:ptCount val="3"/>
                <c:pt idx="0">
                  <c:v>8.633773436716627</c:v>
                </c:pt>
                <c:pt idx="1">
                  <c:v>7.6379806993833856</c:v>
                </c:pt>
                <c:pt idx="2">
                  <c:v>8.6664703205557725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(56)</c:v>
                </c:pt>
                <c:pt idx="2">
                  <c:v>Warrington Hospital (404)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(56)</c:v>
                </c:pt>
                <c:pt idx="2">
                  <c:v>Warrington Hospital (404)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(56)</c:v>
                </c:pt>
                <c:pt idx="2">
                  <c:v>Warrington Hospital (404)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1.366226563283373</c:v>
                </c:pt>
                <c:pt idx="1">
                  <c:v>2.3620193006166144</c:v>
                </c:pt>
                <c:pt idx="2">
                  <c:v>1.3335296794442275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Halton Hospital Nightingale Building (59)</c:v>
                </c:pt>
                <c:pt idx="2">
                  <c:v>Warrington Hospital (389)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Halton Hospital Nightingale Building (59)</c:v>
                </c:pt>
                <c:pt idx="2">
                  <c:v>Warrington Hospital (389)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Halton Hospital Nightingale Building (59)</c:v>
                </c:pt>
                <c:pt idx="2">
                  <c:v>Warrington Hospital (389)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Halton Hospital Nightingale Building (59)</c:v>
                </c:pt>
                <c:pt idx="2">
                  <c:v>Warrington Hospital (389)</c:v>
                </c:pt>
              </c:strCache>
            </c:strRef>
          </c:cat>
          <c:val>
            <c:numRef>
              <c:f>Sheet1!$G$2:$G$4</c:f>
              <c:numCache>
                <c:formatCode>0.0;;</c:formatCode>
                <c:ptCount val="3"/>
                <c:pt idx="0">
                  <c:v>8.8903140586603282</c:v>
                </c:pt>
                <c:pt idx="1">
                  <c:v>0</c:v>
                </c:pt>
                <c:pt idx="2">
                  <c:v>8.7580317724545367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Halton Hospital Nightingale Building (59)</c:v>
                </c:pt>
                <c:pt idx="2">
                  <c:v>Warrington Hospital (389)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Halton Hospital Nightingale Building (59)</c:v>
                </c:pt>
                <c:pt idx="2">
                  <c:v>Warrington Hospital (389)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Halton Hospital Nightingale Building (59)</c:v>
                </c:pt>
                <c:pt idx="2">
                  <c:v>Warrington Hospital (389)</c:v>
                </c:pt>
              </c:strCache>
            </c:strRef>
          </c:cat>
          <c:val>
            <c:numRef>
              <c:f>Sheet1!$J$2:$J$4</c:f>
              <c:numCache>
                <c:formatCode>0.0;;</c:formatCode>
                <c:ptCount val="3"/>
                <c:pt idx="0">
                  <c:v>0</c:v>
                </c:pt>
                <c:pt idx="1">
                  <c:v>9.949429078723945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1.1096859413396718</c:v>
                </c:pt>
                <c:pt idx="1">
                  <c:v>5.0570921276055003E-2</c:v>
                </c:pt>
                <c:pt idx="2">
                  <c:v>1.2419682275454633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(476)</c:v>
                </c:pt>
                <c:pt idx="1">
                  <c:v>Halton Hospital Nightingale Building (60)</c:v>
                </c:pt>
                <c:pt idx="2">
                  <c:v>Warrington Hospital (416)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(476)</c:v>
                </c:pt>
                <c:pt idx="1">
                  <c:v>Halton Hospital Nightingale Building (60)</c:v>
                </c:pt>
                <c:pt idx="2">
                  <c:v>Warrington Hospital (416)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(476)</c:v>
                </c:pt>
                <c:pt idx="1">
                  <c:v>Halton Hospital Nightingale Building (60)</c:v>
                </c:pt>
                <c:pt idx="2">
                  <c:v>Warrington Hospital (416)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(476)</c:v>
                </c:pt>
                <c:pt idx="1">
                  <c:v>Halton Hospital Nightingale Building (60)</c:v>
                </c:pt>
                <c:pt idx="2">
                  <c:v>Warrington Hospital (416)</c:v>
                </c:pt>
              </c:strCache>
            </c:strRef>
          </c:cat>
          <c:val>
            <c:numRef>
              <c:f>Sheet1!$G$2:$G$4</c:f>
              <c:numCache>
                <c:formatCode>0.0;;</c:formatCode>
                <c:ptCount val="3"/>
                <c:pt idx="0">
                  <c:v>9.0788904093573777</c:v>
                </c:pt>
                <c:pt idx="1">
                  <c:v>9.4585413524388127</c:v>
                </c:pt>
                <c:pt idx="2">
                  <c:v>9.0096003503112723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(476)</c:v>
                </c:pt>
                <c:pt idx="1">
                  <c:v>Halton Hospital Nightingale Building (60)</c:v>
                </c:pt>
                <c:pt idx="2">
                  <c:v>Warrington Hospital (416)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(476)</c:v>
                </c:pt>
                <c:pt idx="1">
                  <c:v>Halton Hospital Nightingale Building (60)</c:v>
                </c:pt>
                <c:pt idx="2">
                  <c:v>Warrington Hospital (416)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(476)</c:v>
                </c:pt>
                <c:pt idx="1">
                  <c:v>Halton Hospital Nightingale Building (60)</c:v>
                </c:pt>
                <c:pt idx="2">
                  <c:v>Warrington Hospital (416)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0.92110959064262232</c:v>
                </c:pt>
                <c:pt idx="1">
                  <c:v>0.54145864756118733</c:v>
                </c:pt>
                <c:pt idx="2">
                  <c:v>0.99039964968872773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Halton Hospital Nightingale Building (58)</c:v>
                </c:pt>
                <c:pt idx="2">
                  <c:v>Warrington Hospital (404)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Halton Hospital Nightingale Building (58)</c:v>
                </c:pt>
                <c:pt idx="2">
                  <c:v>Warrington Hospital (404)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Halton Hospital Nightingale Building (58)</c:v>
                </c:pt>
                <c:pt idx="2">
                  <c:v>Warrington Hospital (404)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Halton Hospital Nightingale Building (58)</c:v>
                </c:pt>
                <c:pt idx="2">
                  <c:v>Warrington Hospital (404)</c:v>
                </c:pt>
              </c:strCache>
            </c:strRef>
          </c:cat>
          <c:val>
            <c:numRef>
              <c:f>Sheet1!$G$2:$G$4</c:f>
              <c:numCache>
                <c:formatCode>0.0;;</c:formatCode>
                <c:ptCount val="3"/>
                <c:pt idx="0">
                  <c:v>8.9553267311140203</c:v>
                </c:pt>
                <c:pt idx="1">
                  <c:v>8.7991214215531208</c:v>
                </c:pt>
                <c:pt idx="2">
                  <c:v>8.9221015069898435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Halton Hospital Nightingale Building (58)</c:v>
                </c:pt>
                <c:pt idx="2">
                  <c:v>Warrington Hospital (404)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Halton Hospital Nightingale Building (58)</c:v>
                </c:pt>
                <c:pt idx="2">
                  <c:v>Warrington Hospital (404)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Halton Hospital Nightingale Building (58)</c:v>
                </c:pt>
                <c:pt idx="2">
                  <c:v>Warrington Hospital (404)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1.0446732688859797</c:v>
                </c:pt>
                <c:pt idx="1">
                  <c:v>1.2008785784468792</c:v>
                </c:pt>
                <c:pt idx="2">
                  <c:v>1.0778984930101565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Halton Hospital Nightingale Building (59)</c:v>
                </c:pt>
                <c:pt idx="2">
                  <c:v>Warrington Hospital (405)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Halton Hospital Nightingale Building (59)</c:v>
                </c:pt>
                <c:pt idx="2">
                  <c:v>Warrington Hospital (405)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Halton Hospital Nightingale Building (59)</c:v>
                </c:pt>
                <c:pt idx="2">
                  <c:v>Warrington Hospital (405)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Halton Hospital Nightingale Building (59)</c:v>
                </c:pt>
                <c:pt idx="2">
                  <c:v>Warrington Hospital (405)</c:v>
                </c:pt>
              </c:strCache>
            </c:strRef>
          </c:cat>
          <c:val>
            <c:numRef>
              <c:f>Sheet1!$G$2:$G$4</c:f>
              <c:numCache>
                <c:formatCode>0.0;;</c:formatCode>
                <c:ptCount val="3"/>
                <c:pt idx="0">
                  <c:v>7.3302469579788498</c:v>
                </c:pt>
                <c:pt idx="1">
                  <c:v>0</c:v>
                </c:pt>
                <c:pt idx="2">
                  <c:v>7.1688874585469957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Halton Hospital Nightingale Building (59)</c:v>
                </c:pt>
                <c:pt idx="2">
                  <c:v>Warrington Hospital (405)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Halton Hospital Nightingale Building (59)</c:v>
                </c:pt>
                <c:pt idx="2">
                  <c:v>Warrington Hospital (405)</c:v>
                </c:pt>
              </c:strCache>
            </c:strRef>
          </c:cat>
          <c:val>
            <c:numRef>
              <c:f>Sheet1!$I$2:$I$4</c:f>
              <c:numCache>
                <c:formatCode>0.0;;</c:formatCode>
                <c:ptCount val="3"/>
                <c:pt idx="0">
                  <c:v>0</c:v>
                </c:pt>
                <c:pt idx="1">
                  <c:v>9.1466484262122059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Halton Hospital Nightingale Building (59)</c:v>
                </c:pt>
                <c:pt idx="2">
                  <c:v>Warrington Hospital (405)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2.6697530420211502</c:v>
                </c:pt>
                <c:pt idx="1">
                  <c:v>0.85335157378779414</c:v>
                </c:pt>
                <c:pt idx="2">
                  <c:v>2.8311125414530043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(55)</c:v>
                </c:pt>
                <c:pt idx="2">
                  <c:v>Warrington Hospital (384)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(55)</c:v>
                </c:pt>
                <c:pt idx="2">
                  <c:v>Warrington Hospital (384)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(55)</c:v>
                </c:pt>
                <c:pt idx="2">
                  <c:v>Warrington Hospital (384)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(55)</c:v>
                </c:pt>
                <c:pt idx="2">
                  <c:v>Warrington Hospital (384)</c:v>
                </c:pt>
              </c:strCache>
            </c:strRef>
          </c:cat>
          <c:val>
            <c:numRef>
              <c:f>Sheet1!$G$2:$G$4</c:f>
              <c:numCache>
                <c:formatCode>0.0;;</c:formatCode>
                <c:ptCount val="3"/>
                <c:pt idx="0">
                  <c:v>7.849682234564626</c:v>
                </c:pt>
                <c:pt idx="1">
                  <c:v>7.8490345305478382</c:v>
                </c:pt>
                <c:pt idx="2">
                  <c:v>7.676163433371781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(55)</c:v>
                </c:pt>
                <c:pt idx="2">
                  <c:v>Warrington Hospital (384)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(55)</c:v>
                </c:pt>
                <c:pt idx="2">
                  <c:v>Warrington Hospital (384)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Halton Hospital Nightingale Building (55)</c:v>
                </c:pt>
                <c:pt idx="2">
                  <c:v>Warrington Hospital (384)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2.150317765435374</c:v>
                </c:pt>
                <c:pt idx="1">
                  <c:v>2.1509654694521618</c:v>
                </c:pt>
                <c:pt idx="2">
                  <c:v>2.323836566628219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Halton Hospital Nightingale Building (57)</c:v>
                </c:pt>
                <c:pt idx="2">
                  <c:v>Warrington Hospital (392)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Halton Hospital Nightingale Building (57)</c:v>
                </c:pt>
                <c:pt idx="2">
                  <c:v>Warrington Hospital (392)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Halton Hospital Nightingale Building (57)</c:v>
                </c:pt>
                <c:pt idx="2">
                  <c:v>Warrington Hospital (392)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Halton Hospital Nightingale Building (57)</c:v>
                </c:pt>
                <c:pt idx="2">
                  <c:v>Warrington Hospital (392)</c:v>
                </c:pt>
              </c:strCache>
            </c:strRef>
          </c:cat>
          <c:val>
            <c:numRef>
              <c:f>Sheet1!$G$2:$G$4</c:f>
              <c:numCache>
                <c:formatCode>0.0;;</c:formatCode>
                <c:ptCount val="3"/>
                <c:pt idx="0">
                  <c:v>7.1056252893003107</c:v>
                </c:pt>
                <c:pt idx="1">
                  <c:v>7.2961784711710234</c:v>
                </c:pt>
                <c:pt idx="2">
                  <c:v>6.91547872231925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Halton Hospital Nightingale Building (57)</c:v>
                </c:pt>
                <c:pt idx="2">
                  <c:v>Warrington Hospital (392)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Halton Hospital Nightingale Building (57)</c:v>
                </c:pt>
                <c:pt idx="2">
                  <c:v>Warrington Hospital (392)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Halton Hospital Nightingale Building (57)</c:v>
                </c:pt>
                <c:pt idx="2">
                  <c:v>Warrington Hospital (392)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2.8943747106996893</c:v>
                </c:pt>
                <c:pt idx="1">
                  <c:v>2.7038215288289766</c:v>
                </c:pt>
                <c:pt idx="2">
                  <c:v>3.08452127768075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5.9702995620186234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Halton Hospital Nightingale Building (60)</c:v>
                </c:pt>
                <c:pt idx="2">
                  <c:v>Warrington Hospital (393)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Halton Hospital Nightingale Building (60)</c:v>
                </c:pt>
                <c:pt idx="2">
                  <c:v>Warrington Hospital (393)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Halton Hospital Nightingale Building (60)</c:v>
                </c:pt>
                <c:pt idx="2">
                  <c:v>Warrington Hospital (393)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Halton Hospital Nightingale Building (60)</c:v>
                </c:pt>
                <c:pt idx="2">
                  <c:v>Warrington Hospital (393)</c:v>
                </c:pt>
              </c:strCache>
            </c:strRef>
          </c:cat>
          <c:val>
            <c:numRef>
              <c:f>Sheet1!$G$2:$G$4</c:f>
              <c:numCache>
                <c:formatCode>0.0;;</c:formatCode>
                <c:ptCount val="3"/>
                <c:pt idx="0">
                  <c:v>8.7684046240120264</c:v>
                </c:pt>
                <c:pt idx="1">
                  <c:v>8.8086587669616883</c:v>
                </c:pt>
                <c:pt idx="2">
                  <c:v>8.8196153034473799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Halton Hospital Nightingale Building (60)</c:v>
                </c:pt>
                <c:pt idx="2">
                  <c:v>Warrington Hospital (393)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Halton Hospital Nightingale Building (60)</c:v>
                </c:pt>
                <c:pt idx="2">
                  <c:v>Warrington Hospital (393)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Halton Hospital Nightingale Building (60)</c:v>
                </c:pt>
                <c:pt idx="2">
                  <c:v>Warrington Hospital (393)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1.2315953759879736</c:v>
                </c:pt>
                <c:pt idx="1">
                  <c:v>1.1913412330383117</c:v>
                </c:pt>
                <c:pt idx="2">
                  <c:v>1.1803846965526201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(387)</c:v>
                </c:pt>
                <c:pt idx="1">
                  <c:v>Halton Hospital Nightingale Building (54)</c:v>
                </c:pt>
                <c:pt idx="2">
                  <c:v>Warrington Hospital (333)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(387)</c:v>
                </c:pt>
                <c:pt idx="1">
                  <c:v>Halton Hospital Nightingale Building (54)</c:v>
                </c:pt>
                <c:pt idx="2">
                  <c:v>Warrington Hospital (333)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(387)</c:v>
                </c:pt>
                <c:pt idx="1">
                  <c:v>Halton Hospital Nightingale Building (54)</c:v>
                </c:pt>
                <c:pt idx="2">
                  <c:v>Warrington Hospital (333)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(387)</c:v>
                </c:pt>
                <c:pt idx="1">
                  <c:v>Halton Hospital Nightingale Building (54)</c:v>
                </c:pt>
                <c:pt idx="2">
                  <c:v>Warrington Hospital (333)</c:v>
                </c:pt>
              </c:strCache>
            </c:strRef>
          </c:cat>
          <c:val>
            <c:numRef>
              <c:f>Sheet1!$G$2:$G$4</c:f>
              <c:numCache>
                <c:formatCode>0.0;;</c:formatCode>
                <c:ptCount val="3"/>
                <c:pt idx="0">
                  <c:v>7.8352469090950096</c:v>
                </c:pt>
                <c:pt idx="1">
                  <c:v>6.6441158888861356</c:v>
                </c:pt>
                <c:pt idx="2">
                  <c:v>7.7043883871720178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(387)</c:v>
                </c:pt>
                <c:pt idx="1">
                  <c:v>Halton Hospital Nightingale Building (54)</c:v>
                </c:pt>
                <c:pt idx="2">
                  <c:v>Warrington Hospital (333)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(387)</c:v>
                </c:pt>
                <c:pt idx="1">
                  <c:v>Halton Hospital Nightingale Building (54)</c:v>
                </c:pt>
                <c:pt idx="2">
                  <c:v>Warrington Hospital (333)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(387)</c:v>
                </c:pt>
                <c:pt idx="1">
                  <c:v>Halton Hospital Nightingale Building (54)</c:v>
                </c:pt>
                <c:pt idx="2">
                  <c:v>Warrington Hospital (333)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2.1647530909049904</c:v>
                </c:pt>
                <c:pt idx="1">
                  <c:v>3.3558841111138644</c:v>
                </c:pt>
                <c:pt idx="2">
                  <c:v>2.2956116128279822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Halton Hospital Nightingale Building (60)</c:v>
                </c:pt>
                <c:pt idx="2">
                  <c:v>Warrington Hospital (405)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Halton Hospital Nightingale Building (60)</c:v>
                </c:pt>
                <c:pt idx="2">
                  <c:v>Warrington Hospital (405)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Halton Hospital Nightingale Building (60)</c:v>
                </c:pt>
                <c:pt idx="2">
                  <c:v>Warrington Hospital (405)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Halton Hospital Nightingale Building (60)</c:v>
                </c:pt>
                <c:pt idx="2">
                  <c:v>Warrington Hospital (405)</c:v>
                </c:pt>
              </c:strCache>
            </c:strRef>
          </c:cat>
          <c:val>
            <c:numRef>
              <c:f>Sheet1!$G$2:$G$4</c:f>
              <c:numCache>
                <c:formatCode>0.0;;</c:formatCode>
                <c:ptCount val="3"/>
                <c:pt idx="0">
                  <c:v>9.4863161787606334</c:v>
                </c:pt>
                <c:pt idx="1">
                  <c:v>0</c:v>
                </c:pt>
                <c:pt idx="2">
                  <c:v>9.3742995054203515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Halton Hospital Nightingale Building (60)</c:v>
                </c:pt>
                <c:pt idx="2">
                  <c:v>Warrington Hospital (405)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Halton Hospital Nightingale Building (60)</c:v>
                </c:pt>
                <c:pt idx="2">
                  <c:v>Warrington Hospital (405)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Halton Hospital Nightingale Building (60)</c:v>
                </c:pt>
                <c:pt idx="2">
                  <c:v>Warrington Hospital (405)</c:v>
                </c:pt>
              </c:strCache>
            </c:strRef>
          </c:cat>
          <c:val>
            <c:numRef>
              <c:f>Sheet1!$J$2:$J$4</c:f>
              <c:numCache>
                <c:formatCode>0.0;;</c:formatCode>
                <c:ptCount val="3"/>
                <c:pt idx="0">
                  <c:v>0</c:v>
                </c:pt>
                <c:pt idx="1">
                  <c:v>10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0.51368382123936662</c:v>
                </c:pt>
                <c:pt idx="1">
                  <c:v>0</c:v>
                </c:pt>
                <c:pt idx="2">
                  <c:v>0.62570049457964849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Halton Hospital Nightingale Building (60)</c:v>
                </c:pt>
                <c:pt idx="2">
                  <c:v>Warrington Hospital (328)</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Halton Hospital Nightingale Building (60)</c:v>
                </c:pt>
                <c:pt idx="2">
                  <c:v>Warrington Hospital (328)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Halton Hospital Nightingale Building (60)</c:v>
                </c:pt>
                <c:pt idx="2">
                  <c:v>Warrington Hospital (328)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Halton Hospital Nightingale Building (60)</c:v>
                </c:pt>
                <c:pt idx="2">
                  <c:v>Warrington Hospital (328)</c:v>
                </c:pt>
              </c:strCache>
            </c:strRef>
          </c:cat>
          <c:val>
            <c:numRef>
              <c:f>Sheet1!$G$2:$G$4</c:f>
              <c:numCache>
                <c:formatCode>0.0;;</c:formatCode>
                <c:ptCount val="3"/>
                <c:pt idx="0">
                  <c:v>9.0557256018300496</c:v>
                </c:pt>
                <c:pt idx="1">
                  <c:v>9.4048646152980862</c:v>
                </c:pt>
                <c:pt idx="2">
                  <c:v>8.9439187328236951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Halton Hospital Nightingale Building (60)</c:v>
                </c:pt>
                <c:pt idx="2">
                  <c:v>Warrington Hospital (328)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Halton Hospital Nightingale Building (60)</c:v>
                </c:pt>
                <c:pt idx="2">
                  <c:v>Warrington Hospital (328)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Halton Hospital Nightingale Building (60)</c:v>
                </c:pt>
                <c:pt idx="2">
                  <c:v>Warrington Hospital (328)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0.9442743981699504</c:v>
                </c:pt>
                <c:pt idx="1">
                  <c:v>0.59513538470191385</c:v>
                </c:pt>
                <c:pt idx="2">
                  <c:v>1.0560812671763049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Halton Hospital Nightingale Building (60)</c:v>
                </c:pt>
                <c:pt idx="2">
                  <c:v>Warrington Hospital (378)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Halton Hospital Nightingale Building (60)</c:v>
                </c:pt>
                <c:pt idx="2">
                  <c:v>Warrington Hospital (378)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Halton Hospital Nightingale Building (60)</c:v>
                </c:pt>
                <c:pt idx="2">
                  <c:v>Warrington Hospital (378)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Halton Hospital Nightingale Building (60)</c:v>
                </c:pt>
                <c:pt idx="2">
                  <c:v>Warrington Hospital (378)</c:v>
                </c:pt>
              </c:strCache>
            </c:strRef>
          </c:cat>
          <c:val>
            <c:numRef>
              <c:f>Sheet1!$G$2:$G$4</c:f>
              <c:numCache>
                <c:formatCode>0.0;;</c:formatCode>
                <c:ptCount val="3"/>
                <c:pt idx="0">
                  <c:v>8.3923917377612298</c:v>
                </c:pt>
                <c:pt idx="1">
                  <c:v>0</c:v>
                </c:pt>
                <c:pt idx="2">
                  <c:v>8.126292582068638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Halton Hospital Nightingale Building (60)</c:v>
                </c:pt>
                <c:pt idx="2">
                  <c:v>Warrington Hospital (378)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Halton Hospital Nightingale Building (60)</c:v>
                </c:pt>
                <c:pt idx="2">
                  <c:v>Warrington Hospital (378)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Halton Hospital Nightingale Building (60)</c:v>
                </c:pt>
                <c:pt idx="2">
                  <c:v>Warrington Hospital (378)</c:v>
                </c:pt>
              </c:strCache>
            </c:strRef>
          </c:cat>
          <c:val>
            <c:numRef>
              <c:f>Sheet1!$J$2:$J$4</c:f>
              <c:numCache>
                <c:formatCode>0.0;;</c:formatCode>
                <c:ptCount val="3"/>
                <c:pt idx="0">
                  <c:v>0</c:v>
                </c:pt>
                <c:pt idx="1">
                  <c:v>9.9326702610393891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1.6076082622387702</c:v>
                </c:pt>
                <c:pt idx="1">
                  <c:v>6.7329738960610896E-2</c:v>
                </c:pt>
                <c:pt idx="2">
                  <c:v>1.873707417931362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Halton Hospital Nightingale Building (-)</c:v>
                </c:pt>
                <c:pt idx="2">
                  <c:v>Warrington Hospital (33)</c:v>
                </c:pt>
              </c:strCache>
            </c:strRef>
          </c:cat>
          <c:val>
            <c:numRef>
              <c:f>Sheet1!$D$2:$D$4</c:f>
              <c:numCache>
                <c:formatCode>0.0;;</c:formatCode>
                <c:ptCount val="3"/>
                <c:pt idx="0">
                  <c:v>9.0611054528601045</c:v>
                </c:pt>
                <c:pt idx="1">
                  <c:v>0</c:v>
                </c:pt>
                <c:pt idx="2">
                  <c:v>8.9299701144988575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Halton Hospital Nightingale Building (-)</c:v>
                </c:pt>
                <c:pt idx="2">
                  <c:v>Warrington Hospital (33)</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Halton Hospital Nightingale Building (-)</c:v>
                </c:pt>
                <c:pt idx="2">
                  <c:v>Warrington Hospital (33)</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Halton Hospital Nightingale Building (-)</c:v>
                </c:pt>
                <c:pt idx="2">
                  <c:v>Warrington Hospital (33)</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Halton Hospital Nightingale Building (-)</c:v>
                </c:pt>
                <c:pt idx="2">
                  <c:v>Warrington Hospital (33)</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Halton Hospital Nightingale Building (-)</c:v>
                </c:pt>
                <c:pt idx="2">
                  <c:v>Warrington Hospital (33)</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Halton Hospital Nightingale Building (-)</c:v>
                </c:pt>
                <c:pt idx="2">
                  <c:v>Warrington Hospital (33)</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Halton Hospital Nightingale Building (-)</c:v>
                </c:pt>
                <c:pt idx="2">
                  <c:v>Warrington Hospital (-)</c:v>
                </c:pt>
              </c:strCache>
            </c:strRef>
          </c:cat>
          <c:val>
            <c:numRef>
              <c:f>Sheet1!$D$2:$D$4</c:f>
              <c:numCache>
                <c:formatCode>0.0;;</c:formatCode>
                <c:ptCount val="3"/>
                <c:pt idx="0">
                  <c:v>9.3605700741302886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Halton Hospital Nightingale Building (-)</c:v>
                </c:pt>
                <c:pt idx="2">
                  <c:v>Warrington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Halton Hospital Nightingale Building (-)</c:v>
                </c:pt>
                <c:pt idx="2">
                  <c:v>Warrington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Halton Hospital Nightingale Building (-)</c:v>
                </c:pt>
                <c:pt idx="2">
                  <c:v>Warrington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Halton Hospital Nightingale Building (-)</c:v>
                </c:pt>
                <c:pt idx="2">
                  <c:v>Warrington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Halton Hospital Nightingale Building (-)</c:v>
                </c:pt>
                <c:pt idx="2">
                  <c:v>Warrington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Halton Hospital Nightingale Building (-)</c:v>
                </c:pt>
                <c:pt idx="2">
                  <c:v>Warrington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Halton Hospital Nightingale Building (-)</c:v>
                </c:pt>
                <c:pt idx="2">
                  <c:v>Warrington Hospital (112)</c:v>
                </c:pt>
              </c:strCache>
            </c:strRef>
          </c:cat>
          <c:val>
            <c:numRef>
              <c:f>Sheet1!$D$2:$D$4</c:f>
              <c:numCache>
                <c:formatCode>0.0;;</c:formatCode>
                <c:ptCount val="3"/>
                <c:pt idx="0">
                  <c:v>8.9404032644749361</c:v>
                </c:pt>
                <c:pt idx="1">
                  <c:v>0</c:v>
                </c:pt>
                <c:pt idx="2">
                  <c:v>8.2301491374987954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Halton Hospital Nightingale Building (-)</c:v>
                </c:pt>
                <c:pt idx="2">
                  <c:v>Warrington Hospital (112)</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Halton Hospital Nightingale Building (-)</c:v>
                </c:pt>
                <c:pt idx="2">
                  <c:v>Warrington Hospital (112)</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Halton Hospital Nightingale Building (-)</c:v>
                </c:pt>
                <c:pt idx="2">
                  <c:v>Warrington Hospital (112)</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Halton Hospital Nightingale Building (-)</c:v>
                </c:pt>
                <c:pt idx="2">
                  <c:v>Warrington Hospital (112)</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Halton Hospital Nightingale Building (-)</c:v>
                </c:pt>
                <c:pt idx="2">
                  <c:v>Warrington Hospital (112)</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Halton Hospital Nightingale Building (-)</c:v>
                </c:pt>
                <c:pt idx="2">
                  <c:v>Warrington Hospital (112)</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Halton Hospital Nightingale Building (-)</c:v>
                </c:pt>
                <c:pt idx="2">
                  <c:v>Warrington Hospital (85)</c:v>
                </c:pt>
              </c:strCache>
            </c:strRef>
          </c:cat>
          <c:val>
            <c:numRef>
              <c:f>Sheet1!$D$2:$D$4</c:f>
              <c:numCache>
                <c:formatCode>0.0;;</c:formatCode>
                <c:ptCount val="3"/>
                <c:pt idx="0">
                  <c:v>7.5709499629008228</c:v>
                </c:pt>
                <c:pt idx="1">
                  <c:v>0</c:v>
                </c:pt>
                <c:pt idx="2">
                  <c:v>7.3054037225800057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Halton Hospital Nightingale Building (-)</c:v>
                </c:pt>
                <c:pt idx="2">
                  <c:v>Warrington Hospital (85)</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Halton Hospital Nightingale Building (-)</c:v>
                </c:pt>
                <c:pt idx="2">
                  <c:v>Warrington Hospital (85)</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Halton Hospital Nightingale Building (-)</c:v>
                </c:pt>
                <c:pt idx="2">
                  <c:v>Warrington Hospital (85)</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Halton Hospital Nightingale Building (-)</c:v>
                </c:pt>
                <c:pt idx="2">
                  <c:v>Warrington Hospital (85)</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Halton Hospital Nightingale Building (-)</c:v>
                </c:pt>
                <c:pt idx="2">
                  <c:v>Warrington Hospital (85)</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Halton Hospital Nightingale Building (-)</c:v>
                </c:pt>
                <c:pt idx="2">
                  <c:v>Warrington Hospital (85)</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Halton Hospital Nightingale Building (-)</c:v>
                </c:pt>
                <c:pt idx="2">
                  <c:v>Warrington Hospital (41)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Halton Hospital Nightingale Building (-)</c:v>
                </c:pt>
                <c:pt idx="2">
                  <c:v>Warrington Hospital (41)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Halton Hospital Nightingale Building (-)</c:v>
                </c:pt>
                <c:pt idx="2">
                  <c:v>Warrington Hospital (41)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Halton Hospital Nightingale Building (-)</c:v>
                </c:pt>
                <c:pt idx="2">
                  <c:v>Warrington Hospital (41)</c:v>
                </c:pt>
              </c:strCache>
            </c:strRef>
          </c:cat>
          <c:val>
            <c:numRef>
              <c:f>Sheet1!$G$2:$G$4</c:f>
              <c:numCache>
                <c:formatCode>0.0;;</c:formatCode>
                <c:ptCount val="3"/>
                <c:pt idx="0">
                  <c:v>7.4081343824648416</c:v>
                </c:pt>
                <c:pt idx="1">
                  <c:v>0</c:v>
                </c:pt>
                <c:pt idx="2">
                  <c:v>6.9205339843915521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Halton Hospital Nightingale Building (-)</c:v>
                </c:pt>
                <c:pt idx="2">
                  <c:v>Warrington Hospital (41)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Halton Hospital Nightingale Building (-)</c:v>
                </c:pt>
                <c:pt idx="2">
                  <c:v>Warrington Hospital (41)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Halton Hospital Nightingale Building (-)</c:v>
                </c:pt>
                <c:pt idx="2">
                  <c:v>Warrington Hospital (41)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2.5918656175351584</c:v>
                </c:pt>
                <c:pt idx="1">
                  <c:v>0</c:v>
                </c:pt>
                <c:pt idx="2">
                  <c:v>3.0794660156084479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0.26601838791871613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0.66570523227951517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0.18559364159708025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1.9375711852481752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0.18559364159708114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0.66570523227951472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0.55320921408456591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4.3453646071714704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Halton Hospital Nightingale Building (-)</c:v>
                </c:pt>
                <c:pt idx="2">
                  <c:v>Warrington Hospital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Halton Hospital Nightingale Building (-)</c:v>
                </c:pt>
                <c:pt idx="2">
                  <c:v>Warrington Hospital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Halton Hospital Nightingale Building (-)</c:v>
                </c:pt>
                <c:pt idx="2">
                  <c:v>Warrington Hospital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Halton Hospital Nightingale Building (-)</c:v>
                </c:pt>
                <c:pt idx="2">
                  <c:v>Warrington Hospital (43)</c:v>
                </c:pt>
              </c:strCache>
            </c:strRef>
          </c:cat>
          <c:val>
            <c:numRef>
              <c:f>Sheet1!$G$2:$G$4</c:f>
              <c:numCache>
                <c:formatCode>0.0;;</c:formatCode>
                <c:ptCount val="3"/>
                <c:pt idx="0">
                  <c:v>7.7729669246908966</c:v>
                </c:pt>
                <c:pt idx="1">
                  <c:v>0</c:v>
                </c:pt>
                <c:pt idx="2">
                  <c:v>7.4862316177838508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Halton Hospital Nightingale Building (-)</c:v>
                </c:pt>
                <c:pt idx="2">
                  <c:v>Warrington Hospital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Halton Hospital Nightingale Building (-)</c:v>
                </c:pt>
                <c:pt idx="2">
                  <c:v>Warrington Hospital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Halton Hospital Nightingale Building (-)</c:v>
                </c:pt>
                <c:pt idx="2">
                  <c:v>Warrington Hospital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2.2270330753091034</c:v>
                </c:pt>
                <c:pt idx="1">
                  <c:v>0</c:v>
                </c:pt>
                <c:pt idx="2">
                  <c:v>2.5137683822161492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(60)</c:v>
                </c:pt>
                <c:pt idx="2">
                  <c:v>Warrington Hospital (400)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(60)</c:v>
                </c:pt>
                <c:pt idx="2">
                  <c:v>Warrington Hospital (400)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(60)</c:v>
                </c:pt>
                <c:pt idx="2">
                  <c:v>Warrington Hospital (400)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(60)</c:v>
                </c:pt>
                <c:pt idx="2">
                  <c:v>Warrington Hospital (400)</c:v>
                </c:pt>
              </c:strCache>
            </c:strRef>
          </c:cat>
          <c:val>
            <c:numRef>
              <c:f>Sheet1!$G$2:$G$4</c:f>
              <c:numCache>
                <c:formatCode>0.0;;</c:formatCode>
                <c:ptCount val="3"/>
                <c:pt idx="0">
                  <c:v>7.0186039537680012</c:v>
                </c:pt>
                <c:pt idx="1">
                  <c:v>7.4102330036492967</c:v>
                </c:pt>
                <c:pt idx="2">
                  <c:v>6.8561534290172172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(60)</c:v>
                </c:pt>
                <c:pt idx="2">
                  <c:v>Warrington Hospital (400)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(60)</c:v>
                </c:pt>
                <c:pt idx="2">
                  <c:v>Warrington Hospital (400)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Halton Hospital Nightingale Building (60)</c:v>
                </c:pt>
                <c:pt idx="2">
                  <c:v>Warrington Hospital (400)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2.9813960462319988</c:v>
                </c:pt>
                <c:pt idx="1">
                  <c:v>2.5897669963507033</c:v>
                </c:pt>
                <c:pt idx="2">
                  <c:v>3.1438465709827828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Halton Hospital Nightingale Building (42)</c:v>
                </c:pt>
                <c:pt idx="2">
                  <c:v>Warrington Hospital (285)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Halton Hospital Nightingale Building (42)</c:v>
                </c:pt>
                <c:pt idx="2">
                  <c:v>Warrington Hospital (285)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Halton Hospital Nightingale Building (42)</c:v>
                </c:pt>
                <c:pt idx="2">
                  <c:v>Warrington Hospital (285)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Halton Hospital Nightingale Building (42)</c:v>
                </c:pt>
                <c:pt idx="2">
                  <c:v>Warrington Hospital (285)</c:v>
                </c:pt>
              </c:strCache>
            </c:strRef>
          </c:cat>
          <c:val>
            <c:numRef>
              <c:f>Sheet1!$G$2:$G$4</c:f>
              <c:numCache>
                <c:formatCode>0.0;;</c:formatCode>
                <c:ptCount val="3"/>
                <c:pt idx="0">
                  <c:v>5.604186209402064</c:v>
                </c:pt>
                <c:pt idx="1">
                  <c:v>5.6450555968834673</c:v>
                </c:pt>
                <c:pt idx="2">
                  <c:v>5.3926361184906044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Halton Hospital Nightingale Building (42)</c:v>
                </c:pt>
                <c:pt idx="2">
                  <c:v>Warrington Hospital (285)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Halton Hospital Nightingale Building (42)</c:v>
                </c:pt>
                <c:pt idx="2">
                  <c:v>Warrington Hospital (285)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Halton Hospital Nightingale Building (42)</c:v>
                </c:pt>
                <c:pt idx="2">
                  <c:v>Warrington Hospital (285)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4.395813790597936</c:v>
                </c:pt>
                <c:pt idx="1">
                  <c:v>4.3549444031165327</c:v>
                </c:pt>
                <c:pt idx="2">
                  <c:v>4.6073638815093956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Halton Hospital Nightingale Building (41)</c:v>
                </c:pt>
                <c:pt idx="2">
                  <c:v>Warrington Hospital (128)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Halton Hospital Nightingale Building (41)</c:v>
                </c:pt>
                <c:pt idx="2">
                  <c:v>Warrington Hospital (128)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Halton Hospital Nightingale Building (41)</c:v>
                </c:pt>
                <c:pt idx="2">
                  <c:v>Warrington Hospital (128)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Halton Hospital Nightingale Building (41)</c:v>
                </c:pt>
                <c:pt idx="2">
                  <c:v>Warrington Hospital (128)</c:v>
                </c:pt>
              </c:strCache>
            </c:strRef>
          </c:cat>
          <c:val>
            <c:numRef>
              <c:f>Sheet1!$G$2:$G$4</c:f>
              <c:numCache>
                <c:formatCode>0.0;;</c:formatCode>
                <c:ptCount val="3"/>
                <c:pt idx="0">
                  <c:v>8.4791178310016164</c:v>
                </c:pt>
                <c:pt idx="1">
                  <c:v>8.4670848648000145</c:v>
                </c:pt>
                <c:pt idx="2">
                  <c:v>7.9405654708282523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Halton Hospital Nightingale Building (41)</c:v>
                </c:pt>
                <c:pt idx="2">
                  <c:v>Warrington Hospital (128)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Halton Hospital Nightingale Building (41)</c:v>
                </c:pt>
                <c:pt idx="2">
                  <c:v>Warrington Hospital (128)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Halton Hospital Nightingale Building (41)</c:v>
                </c:pt>
                <c:pt idx="2">
                  <c:v>Warrington Hospital (128)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1.5208821689983836</c:v>
                </c:pt>
                <c:pt idx="1">
                  <c:v>1.5329151351999855</c:v>
                </c:pt>
                <c:pt idx="2">
                  <c:v>2.0594345291717477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Halton Hospital Nightingale Building (61)</c:v>
                </c:pt>
                <c:pt idx="2">
                  <c:v>Warrington Hospital (411)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Halton Hospital Nightingale Building (61)</c:v>
                </c:pt>
                <c:pt idx="2">
                  <c:v>Warrington Hospital (411)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Halton Hospital Nightingale Building (61)</c:v>
                </c:pt>
                <c:pt idx="2">
                  <c:v>Warrington Hospital (411)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Halton Hospital Nightingale Building (61)</c:v>
                </c:pt>
                <c:pt idx="2">
                  <c:v>Warrington Hospital (411)</c:v>
                </c:pt>
              </c:strCache>
            </c:strRef>
          </c:cat>
          <c:val>
            <c:numRef>
              <c:f>Sheet1!$G$2:$G$4</c:f>
              <c:numCache>
                <c:formatCode>0.0;;</c:formatCode>
                <c:ptCount val="3"/>
                <c:pt idx="0">
                  <c:v>7.0271687936891487</c:v>
                </c:pt>
                <c:pt idx="1">
                  <c:v>6.894420807563896</c:v>
                </c:pt>
                <c:pt idx="2">
                  <c:v>6.9818221085379859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Halton Hospital Nightingale Building (61)</c:v>
                </c:pt>
                <c:pt idx="2">
                  <c:v>Warrington Hospital (411)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Halton Hospital Nightingale Building (61)</c:v>
                </c:pt>
                <c:pt idx="2">
                  <c:v>Warrington Hospital (411)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Halton Hospital Nightingale Building (61)</c:v>
                </c:pt>
                <c:pt idx="2">
                  <c:v>Warrington Hospital (411)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2.9728312063108513</c:v>
                </c:pt>
                <c:pt idx="1">
                  <c:v>3.105579192436104</c:v>
                </c:pt>
                <c:pt idx="2">
                  <c:v>3.0181778914620141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Halton Hospital Nightingale Building (59)</c:v>
                </c:pt>
                <c:pt idx="2">
                  <c:v>Warrington Hospital (384)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Halton Hospital Nightingale Building (59)</c:v>
                </c:pt>
                <c:pt idx="2">
                  <c:v>Warrington Hospital (384)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Halton Hospital Nightingale Building (59)</c:v>
                </c:pt>
                <c:pt idx="2">
                  <c:v>Warrington Hospital (384)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Halton Hospital Nightingale Building (59)</c:v>
                </c:pt>
                <c:pt idx="2">
                  <c:v>Warrington Hospital (384)</c:v>
                </c:pt>
              </c:strCache>
            </c:strRef>
          </c:cat>
          <c:val>
            <c:numRef>
              <c:f>Sheet1!$G$2:$G$4</c:f>
              <c:numCache>
                <c:formatCode>0.0;;</c:formatCode>
                <c:ptCount val="3"/>
                <c:pt idx="0">
                  <c:v>7.8245634388732661</c:v>
                </c:pt>
                <c:pt idx="1">
                  <c:v>5.8779540553870513</c:v>
                </c:pt>
                <c:pt idx="2">
                  <c:v>7.6341915006747083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Halton Hospital Nightingale Building (59)</c:v>
                </c:pt>
                <c:pt idx="2">
                  <c:v>Warrington Hospital (384)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Halton Hospital Nightingale Building (59)</c:v>
                </c:pt>
                <c:pt idx="2">
                  <c:v>Warrington Hospital (384)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Halton Hospital Nightingale Building (59)</c:v>
                </c:pt>
                <c:pt idx="2">
                  <c:v>Warrington Hospital (384)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2.1754365611267339</c:v>
                </c:pt>
                <c:pt idx="1">
                  <c:v>4.1220459446129487</c:v>
                </c:pt>
                <c:pt idx="2">
                  <c:v>2.3658084993252917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Halton Hospital Nightingale Building (52)</c:v>
                </c:pt>
                <c:pt idx="2">
                  <c:v>Warrington Hospital (283)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Halton Hospital Nightingale Building (52)</c:v>
                </c:pt>
                <c:pt idx="2">
                  <c:v>Warrington Hospital (283)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Halton Hospital Nightingale Building (52)</c:v>
                </c:pt>
                <c:pt idx="2">
                  <c:v>Warrington Hospital (283)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Halton Hospital Nightingale Building (52)</c:v>
                </c:pt>
                <c:pt idx="2">
                  <c:v>Warrington Hospital (283)</c:v>
                </c:pt>
              </c:strCache>
            </c:strRef>
          </c:cat>
          <c:val>
            <c:numRef>
              <c:f>Sheet1!$G$2:$G$4</c:f>
              <c:numCache>
                <c:formatCode>0.0;;</c:formatCode>
                <c:ptCount val="3"/>
                <c:pt idx="0">
                  <c:v>9.0299460763899528</c:v>
                </c:pt>
                <c:pt idx="1">
                  <c:v>9.1276832015471374</c:v>
                </c:pt>
                <c:pt idx="2">
                  <c:v>8.9896146461766051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Halton Hospital Nightingale Building (52)</c:v>
                </c:pt>
                <c:pt idx="2">
                  <c:v>Warrington Hospital (283)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Halton Hospital Nightingale Building (52)</c:v>
                </c:pt>
                <c:pt idx="2">
                  <c:v>Warrington Hospital (283)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(335)</c:v>
                </c:pt>
                <c:pt idx="1">
                  <c:v>Halton Hospital Nightingale Building (52)</c:v>
                </c:pt>
                <c:pt idx="2">
                  <c:v>Warrington Hospital (283)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0.97005392361004716</c:v>
                </c:pt>
                <c:pt idx="1">
                  <c:v>0.87231679845286259</c:v>
                </c:pt>
                <c:pt idx="2">
                  <c:v>1.0103853538233949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Halton Hospital Nightingale Building (50)</c:v>
                </c:pt>
                <c:pt idx="2">
                  <c:v>Warrington Hospital (299)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Halton Hospital Nightingale Building (50)</c:v>
                </c:pt>
                <c:pt idx="2">
                  <c:v>Warrington Hospital (299)</c:v>
                </c:pt>
              </c:strCache>
            </c:strRef>
          </c:cat>
          <c:val>
            <c:numRef>
              <c:f>Sheet1!$E$2:$E$4</c:f>
              <c:numCache>
                <c:formatCode>0.0;;</c:formatCode>
                <c:ptCount val="3"/>
                <c:pt idx="0">
                  <c:v>0</c:v>
                </c:pt>
                <c:pt idx="1">
                  <c:v>0</c:v>
                </c:pt>
                <c:pt idx="2">
                  <c:v>3.709250890368152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Halton Hospital Nightingale Building (50)</c:v>
                </c:pt>
                <c:pt idx="2">
                  <c:v>Warrington Hospital (299)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Halton Hospital Nightingale Building (50)</c:v>
                </c:pt>
                <c:pt idx="2">
                  <c:v>Warrington Hospital (299)</c:v>
                </c:pt>
              </c:strCache>
            </c:strRef>
          </c:cat>
          <c:val>
            <c:numRef>
              <c:f>Sheet1!$G$2:$G$4</c:f>
              <c:numCache>
                <c:formatCode>0.0;;</c:formatCode>
                <c:ptCount val="3"/>
                <c:pt idx="0">
                  <c:v>3.9773507460693169</c:v>
                </c:pt>
                <c:pt idx="1">
                  <c:v>4.1058286639068102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Halton Hospital Nightingale Building (50)</c:v>
                </c:pt>
                <c:pt idx="2">
                  <c:v>Warrington Hospital (299)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Halton Hospital Nightingale Building (50)</c:v>
                </c:pt>
                <c:pt idx="2">
                  <c:v>Warrington Hospital (299)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Halton Hospital Nightingale Building (50)</c:v>
                </c:pt>
                <c:pt idx="2">
                  <c:v>Warrington Hospital (299)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6.0226492539306831</c:v>
                </c:pt>
                <c:pt idx="1">
                  <c:v>5.8941713360931898</c:v>
                </c:pt>
                <c:pt idx="2">
                  <c:v>6.2907491096318484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Halton Hospital Nightingale Building (61)</c:v>
                </c:pt>
                <c:pt idx="2">
                  <c:v>Warrington Hospital (363)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Halton Hospital Nightingale Building (61)</c:v>
                </c:pt>
                <c:pt idx="2">
                  <c:v>Warrington Hospital (363)</c:v>
                </c:pt>
              </c:strCache>
            </c:strRef>
          </c:cat>
          <c:val>
            <c:numRef>
              <c:f>Sheet1!$E$2:$E$4</c:f>
              <c:numCache>
                <c:formatCode>0.0;;</c:formatCode>
                <c:ptCount val="3"/>
                <c:pt idx="0">
                  <c:v>0</c:v>
                </c:pt>
                <c:pt idx="1">
                  <c:v>0</c:v>
                </c:pt>
                <c:pt idx="2">
                  <c:v>5.9573102428636107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Halton Hospital Nightingale Building (61)</c:v>
                </c:pt>
                <c:pt idx="2">
                  <c:v>Warrington Hospital (363)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Halton Hospital Nightingale Building (61)</c:v>
                </c:pt>
                <c:pt idx="2">
                  <c:v>Warrington Hospital (363)</c:v>
                </c:pt>
              </c:strCache>
            </c:strRef>
          </c:cat>
          <c:val>
            <c:numRef>
              <c:f>Sheet1!$G$2:$G$4</c:f>
              <c:numCache>
                <c:formatCode>0.0;;</c:formatCode>
                <c:ptCount val="3"/>
                <c:pt idx="0">
                  <c:v>6.4208265812905916</c:v>
                </c:pt>
                <c:pt idx="1">
                  <c:v>6.9280302879727733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Halton Hospital Nightingale Building (61)</c:v>
                </c:pt>
                <c:pt idx="2">
                  <c:v>Warrington Hospital (363)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Halton Hospital Nightingale Building (61)</c:v>
                </c:pt>
                <c:pt idx="2">
                  <c:v>Warrington Hospital (363)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(424)</c:v>
                </c:pt>
                <c:pt idx="1">
                  <c:v>Halton Hospital Nightingale Building (61)</c:v>
                </c:pt>
                <c:pt idx="2">
                  <c:v>Warrington Hospital (363)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3.5791734187094084</c:v>
                </c:pt>
                <c:pt idx="1">
                  <c:v>3.0719697120272267</c:v>
                </c:pt>
                <c:pt idx="2">
                  <c:v>4.0426897571363893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Halton Hospital Nightingale Building (58)</c:v>
                </c:pt>
                <c:pt idx="2">
                  <c:v>Warrington Hospital (354)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Halton Hospital Nightingale Building (58)</c:v>
                </c:pt>
                <c:pt idx="2">
                  <c:v>Warrington Hospital (354)</c:v>
                </c:pt>
              </c:strCache>
            </c:strRef>
          </c:cat>
          <c:val>
            <c:numRef>
              <c:f>Sheet1!$E$2:$E$4</c:f>
              <c:numCache>
                <c:formatCode>0.0;;</c:formatCode>
                <c:ptCount val="3"/>
                <c:pt idx="0">
                  <c:v>0</c:v>
                </c:pt>
                <c:pt idx="1">
                  <c:v>0</c:v>
                </c:pt>
                <c:pt idx="2">
                  <c:v>6.266269217042546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Halton Hospital Nightingale Building (58)</c:v>
                </c:pt>
                <c:pt idx="2">
                  <c:v>Warrington Hospital (354)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Halton Hospital Nightingale Building (58)</c:v>
                </c:pt>
                <c:pt idx="2">
                  <c:v>Warrington Hospital (354)</c:v>
                </c:pt>
              </c:strCache>
            </c:strRef>
          </c:cat>
          <c:val>
            <c:numRef>
              <c:f>Sheet1!$G$2:$G$4</c:f>
              <c:numCache>
                <c:formatCode>0.0;;</c:formatCode>
                <c:ptCount val="3"/>
                <c:pt idx="0">
                  <c:v>6.9257879569245313</c:v>
                </c:pt>
                <c:pt idx="1">
                  <c:v>5.5169667608778061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Halton Hospital Nightingale Building (58)</c:v>
                </c:pt>
                <c:pt idx="2">
                  <c:v>Warrington Hospital (354)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Halton Hospital Nightingale Building (58)</c:v>
                </c:pt>
                <c:pt idx="2">
                  <c:v>Warrington Hospital (354)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Halton Hospital Nightingale Building (58)</c:v>
                </c:pt>
                <c:pt idx="2">
                  <c:v>Warrington Hospital (354)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3.0742120430754687</c:v>
                </c:pt>
                <c:pt idx="1">
                  <c:v>4.4830332391221939</c:v>
                </c:pt>
                <c:pt idx="2">
                  <c:v>3.733730782957454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0.13688546716379779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0.59812978299293462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0.16675411156558173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1.740889174924269</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0.16675411156558262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0.59812978299293373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1.116498670989035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5.9995840980170936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Halton Hospital Nightingale Building (36)</c:v>
                </c:pt>
                <c:pt idx="2">
                  <c:v>Warrington Hospital (179)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Halton Hospital Nightingale Building (36)</c:v>
                </c:pt>
                <c:pt idx="2">
                  <c:v>Warrington Hospital (179)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Halton Hospital Nightingale Building (36)</c:v>
                </c:pt>
                <c:pt idx="2">
                  <c:v>Warrington Hospital (179)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Halton Hospital Nightingale Building (36)</c:v>
                </c:pt>
                <c:pt idx="2">
                  <c:v>Warrington Hospital (179)</c:v>
                </c:pt>
              </c:strCache>
            </c:strRef>
          </c:cat>
          <c:val>
            <c:numRef>
              <c:f>Sheet1!$G$2:$G$4</c:f>
              <c:numCache>
                <c:formatCode>0.0;;</c:formatCode>
                <c:ptCount val="3"/>
                <c:pt idx="0">
                  <c:v>8.0928064496674263</c:v>
                </c:pt>
                <c:pt idx="1">
                  <c:v>6.3947978924233402</c:v>
                </c:pt>
                <c:pt idx="2">
                  <c:v>7.3524799735514792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Halton Hospital Nightingale Building (36)</c:v>
                </c:pt>
                <c:pt idx="2">
                  <c:v>Warrington Hospital (179)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Halton Hospital Nightingale Building (36)</c:v>
                </c:pt>
                <c:pt idx="2">
                  <c:v>Warrington Hospital (179)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Halton Hospital Nightingale Building (36)</c:v>
                </c:pt>
                <c:pt idx="2">
                  <c:v>Warrington Hospital (179)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1.9071935503325737</c:v>
                </c:pt>
                <c:pt idx="1">
                  <c:v>3.6052021075766598</c:v>
                </c:pt>
                <c:pt idx="2">
                  <c:v>2.6475200264485208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Halton Hospital Nightingale Building (37)</c:v>
                </c:pt>
                <c:pt idx="2">
                  <c:v>Warrington Hospital (214)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Halton Hospital Nightingale Building (37)</c:v>
                </c:pt>
                <c:pt idx="2">
                  <c:v>Warrington Hospital (214)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Halton Hospital Nightingale Building (37)</c:v>
                </c:pt>
                <c:pt idx="2">
                  <c:v>Warrington Hospital (214)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Halton Hospital Nightingale Building (37)</c:v>
                </c:pt>
                <c:pt idx="2">
                  <c:v>Warrington Hospital (214)</c:v>
                </c:pt>
              </c:strCache>
            </c:strRef>
          </c:cat>
          <c:val>
            <c:numRef>
              <c:f>Sheet1!$G$2:$G$4</c:f>
              <c:numCache>
                <c:formatCode>0.0;;</c:formatCode>
                <c:ptCount val="3"/>
                <c:pt idx="0">
                  <c:v>6.2894940489359721</c:v>
                </c:pt>
                <c:pt idx="1">
                  <c:v>7.6273639885093871</c:v>
                </c:pt>
                <c:pt idx="2">
                  <c:v>6.025033276940146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Halton Hospital Nightingale Building (37)</c:v>
                </c:pt>
                <c:pt idx="2">
                  <c:v>Warrington Hospital (214)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Halton Hospital Nightingale Building (37)</c:v>
                </c:pt>
                <c:pt idx="2">
                  <c:v>Warrington Hospital (214)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(251)</c:v>
                </c:pt>
                <c:pt idx="1">
                  <c:v>Halton Hospital Nightingale Building (37)</c:v>
                </c:pt>
                <c:pt idx="2">
                  <c:v>Warrington Hospital (214)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3.7105059510640279</c:v>
                </c:pt>
                <c:pt idx="1">
                  <c:v>2.3726360114906129</c:v>
                </c:pt>
                <c:pt idx="2">
                  <c:v>3.974966723059854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Sheet1!$G$2:$G$4</c:f>
              <c:numCache>
                <c:formatCode>0.0;;</c:formatCode>
                <c:ptCount val="3"/>
                <c:pt idx="0">
                  <c:v>9.122957133798252</c:v>
                </c:pt>
                <c:pt idx="1">
                  <c:v>0</c:v>
                </c:pt>
                <c:pt idx="2">
                  <c:v>9.0133158871495223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Sheet1!$J$2:$J$4</c:f>
              <c:numCache>
                <c:formatCode>0.0;;</c:formatCode>
                <c:ptCount val="3"/>
                <c:pt idx="0">
                  <c:v>0</c:v>
                </c:pt>
                <c:pt idx="1">
                  <c:v>9.8236720619012328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0.87704286620174798</c:v>
                </c:pt>
                <c:pt idx="1">
                  <c:v>0.17632793809876723</c:v>
                </c:pt>
                <c:pt idx="2">
                  <c:v>0.98668411285047775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Halton Hospital Nightingale Building (60)</c:v>
                </c:pt>
                <c:pt idx="2">
                  <c:v>Warrington Hospital (392)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Halton Hospital Nightingale Building (60)</c:v>
                </c:pt>
                <c:pt idx="2">
                  <c:v>Warrington Hospital (392)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Halton Hospital Nightingale Building (60)</c:v>
                </c:pt>
                <c:pt idx="2">
                  <c:v>Warrington Hospital (392)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Halton Hospital Nightingale Building (60)</c:v>
                </c:pt>
                <c:pt idx="2">
                  <c:v>Warrington Hospital (392)</c:v>
                </c:pt>
              </c:strCache>
            </c:strRef>
          </c:cat>
          <c:val>
            <c:numRef>
              <c:f>Sheet1!$G$2:$G$4</c:f>
              <c:numCache>
                <c:formatCode>0.0;;</c:formatCode>
                <c:ptCount val="3"/>
                <c:pt idx="0">
                  <c:v>9.2229340728267353</c:v>
                </c:pt>
                <c:pt idx="1">
                  <c:v>9.3981964170469876</c:v>
                </c:pt>
                <c:pt idx="2">
                  <c:v>9.1677885023929662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Halton Hospital Nightingale Building (60)</c:v>
                </c:pt>
                <c:pt idx="2">
                  <c:v>Warrington Hospital (392)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Halton Hospital Nightingale Building (60)</c:v>
                </c:pt>
                <c:pt idx="2">
                  <c:v>Warrington Hospital (392)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Halton Hospital Nightingale Building (60)</c:v>
                </c:pt>
                <c:pt idx="2">
                  <c:v>Warrington Hospital (392)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0.77706592717326473</c:v>
                </c:pt>
                <c:pt idx="1">
                  <c:v>0.60180358295301239</c:v>
                </c:pt>
                <c:pt idx="2">
                  <c:v>0.83221149760703383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Sheet1!$F$2:$F$4</c:f>
              <c:numCache>
                <c:formatCode>0.0;;</c:formatCode>
                <c:ptCount val="3"/>
                <c:pt idx="0">
                  <c:v>0</c:v>
                </c:pt>
                <c:pt idx="1">
                  <c:v>0</c:v>
                </c:pt>
                <c:pt idx="2">
                  <c:v>7.6607852123174123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Sheet1!$G$2:$G$4</c:f>
              <c:numCache>
                <c:formatCode>0.0;;</c:formatCode>
                <c:ptCount val="3"/>
                <c:pt idx="0">
                  <c:v>7.9374280684610836</c:v>
                </c:pt>
                <c:pt idx="1">
                  <c:v>8.6733228255065029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Halton Hospital Nightingale Building (61)</c:v>
                </c:pt>
                <c:pt idx="2">
                  <c:v>Warrington Hospital (408)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2.0625719315389164</c:v>
                </c:pt>
                <c:pt idx="1">
                  <c:v>1.3266771744934971</c:v>
                </c:pt>
                <c:pt idx="2">
                  <c:v>2.3392147876825877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6.5482380963771032</c:v>
                </c:pt>
                <c:pt idx="1">
                  <c:v>6.1684001313385561</c:v>
                </c:pt>
                <c:pt idx="2">
                  <c:v>5.9470160179955176</c:v>
                </c:pt>
                <c:pt idx="3">
                  <c:v>5.9253236236498843</c:v>
                </c:pt>
                <c:pt idx="4">
                  <c:v>5.9995840980170936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6.0254783271647838</c:v>
                </c:pt>
                <c:pt idx="1">
                  <c:v>6.5861949003691089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8.2892682181925927</c:v>
                </c:pt>
                <c:pt idx="1">
                  <c:v>8.2519392037494796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8.5500251629093409</c:v>
                </c:pt>
                <c:pt idx="1">
                  <c:v>8.2311691579320065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9.1906101551032808</c:v>
                </c:pt>
                <c:pt idx="1">
                  <c:v>9.4105088297318442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0.424909679943827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0.15220681989258189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1.5890175217444718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0.15220681989258189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0.54595014958050747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9.2415905301885815E-2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7.5606070825208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3.7821126167946448</c:v>
                </c:pt>
                <c:pt idx="1">
                  <c:v>3.950178704429689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7.6639243666995984</c:v>
                </c:pt>
                <c:pt idx="1">
                  <c:v>7.1811231135779634</c:v>
                </c:pt>
                <c:pt idx="2">
                  <c:v>6.4536748136757511</c:v>
                </c:pt>
                <c:pt idx="3">
                  <c:v>5.9535255055148202</c:v>
                </c:pt>
                <c:pt idx="4">
                  <c:v>6.9415147333405436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9.4686344226878205</c:v>
                </c:pt>
                <c:pt idx="1">
                  <c:v>9.1763740473605448</c:v>
                </c:pt>
                <c:pt idx="2">
                  <c:v>9.0268672591669095</c:v>
                </c:pt>
                <c:pt idx="3">
                  <c:v>8.9296910454050789</c:v>
                </c:pt>
                <c:pt idx="4">
                  <c:v>9.0130452443114972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8.9789376498885698</c:v>
                </c:pt>
                <c:pt idx="1">
                  <c:v>8.287091993410705</c:v>
                </c:pt>
                <c:pt idx="2">
                  <c:v>8.2590333836067042</c:v>
                </c:pt>
                <c:pt idx="3">
                  <c:v>8.5071848548845264</c:v>
                </c:pt>
                <c:pt idx="4">
                  <c:v>8.438822070745891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8.1780714075361765</c:v>
                </c:pt>
                <c:pt idx="1">
                  <c:v>7.9312543888553977</c:v>
                </c:pt>
                <c:pt idx="2">
                  <c:v>7.8263690867977083</c:v>
                </c:pt>
                <c:pt idx="3">
                  <c:v>7.6691857971183541</c:v>
                </c:pt>
                <c:pt idx="4">
                  <c:v>7.5882931046549018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9.467785841335564</c:v>
                </c:pt>
                <c:pt idx="1">
                  <c:v>9.340077070560497</c:v>
                </c:pt>
                <c:pt idx="2">
                  <c:v>9.267805703968266</c:v>
                </c:pt>
                <c:pt idx="3">
                  <c:v>9.0987690087135533</c:v>
                </c:pt>
                <c:pt idx="4">
                  <c:v>9.418535869417747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8.8823250624207688</c:v>
                </c:pt>
                <c:pt idx="1">
                  <c:v>8.5931585062562146</c:v>
                </c:pt>
                <c:pt idx="2">
                  <c:v>8.7847622763035691</c:v>
                </c:pt>
                <c:pt idx="3">
                  <c:v>8.4403277256000031</c:v>
                </c:pt>
                <c:pt idx="4">
                  <c:v>8.6898041328636317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9.3717191557833566</c:v>
                </c:pt>
                <c:pt idx="1">
                  <c:v>8.9903445393870651</c:v>
                </c:pt>
                <c:pt idx="2">
                  <c:v>9.0021084999963072</c:v>
                </c:pt>
                <c:pt idx="3">
                  <c:v>8.8545139764877376</c:v>
                </c:pt>
                <c:pt idx="4">
                  <c:v>8.9040331177263567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8.9296183714975896</c:v>
                </c:pt>
                <c:pt idx="1">
                  <c:v>8.8814964195322013</c:v>
                </c:pt>
                <c:pt idx="2">
                  <c:v>8.5665215324079362</c:v>
                </c:pt>
                <c:pt idx="3">
                  <c:v>8.4036335238943796</c:v>
                </c:pt>
                <c:pt idx="4">
                  <c:v>8.633773436716627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9.097759093656272</c:v>
                </c:pt>
                <c:pt idx="1">
                  <c:v>8.9323615923539883</c:v>
                </c:pt>
                <c:pt idx="2">
                  <c:v>8.8579993262150563</c:v>
                </c:pt>
                <c:pt idx="3">
                  <c:v>8.5218062599115676</c:v>
                </c:pt>
                <c:pt idx="4">
                  <c:v>8.8903140586603282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0.66496963973725265</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0.1983618169921666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2.0708691178757537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0.1983618169921666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0.71150335927367436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0.14040294316201773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5.9756424603651306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9.3210139692894902</c:v>
                </c:pt>
                <c:pt idx="1">
                  <c:v>9.2252646703553189</c:v>
                </c:pt>
                <c:pt idx="2">
                  <c:v>9.103097284572474</c:v>
                </c:pt>
                <c:pt idx="3">
                  <c:v>8.9213548688820623</c:v>
                </c:pt>
                <c:pt idx="4">
                  <c:v>9.0788904093573777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9.0555630892691177</c:v>
                </c:pt>
                <c:pt idx="1">
                  <c:v>8.8639358913059443</c:v>
                </c:pt>
                <c:pt idx="2">
                  <c:v>8.7507581465754196</c:v>
                </c:pt>
                <c:pt idx="3">
                  <c:v>8.738884295741979</c:v>
                </c:pt>
                <c:pt idx="4">
                  <c:v>8.9553267311140203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7.5751936698528102</c:v>
                </c:pt>
                <c:pt idx="1">
                  <c:v>7.1067061142761707</c:v>
                </c:pt>
                <c:pt idx="2">
                  <c:v>6.9376438700632788</c:v>
                </c:pt>
                <c:pt idx="3">
                  <c:v>7.0371712417847521</c:v>
                </c:pt>
                <c:pt idx="4">
                  <c:v>7.3302469579788498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8.5816247843726057</c:v>
                </c:pt>
                <c:pt idx="1">
                  <c:v>8.4073165257182225</c:v>
                </c:pt>
                <c:pt idx="2">
                  <c:v>8.0301371626782263</c:v>
                </c:pt>
                <c:pt idx="3">
                  <c:v>7.8767202304430066</c:v>
                </c:pt>
                <c:pt idx="4">
                  <c:v>7.849682234564626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7.3894486830658206</c:v>
                </c:pt>
                <c:pt idx="1">
                  <c:v>7.2346736124953797</c:v>
                </c:pt>
                <c:pt idx="2">
                  <c:v>6.9545555154939107</c:v>
                </c:pt>
                <c:pt idx="3">
                  <c:v>6.9090115275141564</c:v>
                </c:pt>
                <c:pt idx="4">
                  <c:v>7.1056252893003107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8.9274795967110556</c:v>
                </c:pt>
                <c:pt idx="1">
                  <c:v>8.7757787414264889</c:v>
                </c:pt>
                <c:pt idx="2">
                  <c:v>8.6083254733451504</c:v>
                </c:pt>
                <c:pt idx="3">
                  <c:v>8.5866544936305633</c:v>
                </c:pt>
                <c:pt idx="4">
                  <c:v>8.7684046240120264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7.9534023190193874</c:v>
                </c:pt>
                <c:pt idx="1">
                  <c:v>7.6732924879223194</c:v>
                </c:pt>
                <c:pt idx="2">
                  <c:v>7.5744462833018371</c:v>
                </c:pt>
                <c:pt idx="3">
                  <c:v>7.6229477416623714</c:v>
                </c:pt>
                <c:pt idx="4">
                  <c:v>7.8352469090950096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9.5850489070385745</c:v>
                </c:pt>
                <c:pt idx="1">
                  <c:v>9.3300468273509498</c:v>
                </c:pt>
                <c:pt idx="2">
                  <c:v>9.4953859439134316</c:v>
                </c:pt>
                <c:pt idx="3">
                  <c:v>9.4427063089253807</c:v>
                </c:pt>
                <c:pt idx="4">
                  <c:v>9.4863161787606334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9.1764966835596056</c:v>
                </c:pt>
                <c:pt idx="1">
                  <c:v>9.0286761471242798</c:v>
                </c:pt>
                <c:pt idx="2">
                  <c:v>8.5105049637525969</c:v>
                </c:pt>
                <c:pt idx="3">
                  <c:v>8.7600129098021924</c:v>
                </c:pt>
                <c:pt idx="4">
                  <c:v>9.0557256018300496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8.366450049191295</c:v>
                </c:pt>
                <c:pt idx="1">
                  <c:v>8.0665924980285943</c:v>
                </c:pt>
                <c:pt idx="2">
                  <c:v>7.9553949945081897</c:v>
                </c:pt>
                <c:pt idx="3">
                  <c:v>7.9285156847688949</c:v>
                </c:pt>
                <c:pt idx="4">
                  <c:v>8.3923917377612298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7.1841478707134421</c:v>
                </c:pt>
                <c:pt idx="1">
                  <c:v>7.1553821640408604</c:v>
                </c:pt>
                <c:pt idx="2">
                  <c:v>7.0553538429996117</c:v>
                </c:pt>
                <c:pt idx="3">
                  <c:v>6.4787038270210724</c:v>
                </c:pt>
                <c:pt idx="4">
                  <c:v>7.0186039537680012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5.7691700554831096</c:v>
                </c:pt>
                <c:pt idx="1">
                  <c:v>5.3897290428804974</c:v>
                </c:pt>
                <c:pt idx="2">
                  <c:v>5.604186209402064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9.2749541545914056</c:v>
                </c:pt>
                <c:pt idx="1">
                  <c:v>8.3475219563966068</c:v>
                </c:pt>
                <c:pt idx="2">
                  <c:v>8.8897897042904148</c:v>
                </c:pt>
                <c:pt idx="3">
                  <c:v>8.4605566506786065</c:v>
                </c:pt>
                <c:pt idx="4">
                  <c:v>8.4791178310016164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7.3217151367547952</c:v>
                </c:pt>
                <c:pt idx="1">
                  <c:v>6.9997279813949573</c:v>
                </c:pt>
                <c:pt idx="2">
                  <c:v>6.9500591275748071</c:v>
                </c:pt>
                <c:pt idx="3">
                  <c:v>6.590714992432563</c:v>
                </c:pt>
                <c:pt idx="4">
                  <c:v>7.0271687936891487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7.6761461949961287</c:v>
                </c:pt>
                <c:pt idx="1">
                  <c:v>7.8700852142488387</c:v>
                </c:pt>
                <c:pt idx="2">
                  <c:v>7.9418030919213969</c:v>
                </c:pt>
                <c:pt idx="3">
                  <c:v>7.4950013971411424</c:v>
                </c:pt>
                <c:pt idx="4">
                  <c:v>7.8245634388732661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9.0819134401606672</c:v>
                </c:pt>
                <c:pt idx="1">
                  <c:v>9.1827256139437967</c:v>
                </c:pt>
                <c:pt idx="2">
                  <c:v>8.8890639414447605</c:v>
                </c:pt>
                <c:pt idx="3">
                  <c:v>9.0299460763899528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4.9764242310983242</c:v>
                </c:pt>
                <c:pt idx="1">
                  <c:v>4.2949027864777856</c:v>
                </c:pt>
                <c:pt idx="2">
                  <c:v>4.3096656869523589</c:v>
                </c:pt>
                <c:pt idx="3">
                  <c:v>3.8159675173784491</c:v>
                </c:pt>
                <c:pt idx="4">
                  <c:v>3.9773507460693169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6.8166208134645716</c:v>
                </c:pt>
                <c:pt idx="1">
                  <c:v>6.5115310840373173</c:v>
                </c:pt>
                <c:pt idx="2">
                  <c:v>6.8197494363581006</c:v>
                </c:pt>
                <c:pt idx="3">
                  <c:v>6.4395059240228063</c:v>
                </c:pt>
                <c:pt idx="4">
                  <c:v>6.4208265812905916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8.1140360517472061</c:v>
                </c:pt>
                <c:pt idx="1">
                  <c:v>7.3751624539594633</c:v>
                </c:pt>
                <c:pt idx="2">
                  <c:v>7.1095726974397282</c:v>
                </c:pt>
                <c:pt idx="3">
                  <c:v>6.9307368437549677</c:v>
                </c:pt>
                <c:pt idx="4">
                  <c:v>6.9257879569245313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8.3394871484089972</c:v>
                </c:pt>
                <c:pt idx="1">
                  <c:v>7.9569848586094132</c:v>
                </c:pt>
                <c:pt idx="2">
                  <c:v>8.5110615386516955</c:v>
                </c:pt>
                <c:pt idx="3">
                  <c:v>7.8286365901005741</c:v>
                </c:pt>
                <c:pt idx="4">
                  <c:v>8.0928064496674263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8.9617486716146697</c:v>
                </c:pt>
                <c:pt idx="1">
                  <c:v>9.122957133798252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9.375500216434606</c:v>
                </c:pt>
                <c:pt idx="1">
                  <c:v>9.1592212513484537</c:v>
                </c:pt>
                <c:pt idx="2">
                  <c:v>8.8493920498694933</c:v>
                </c:pt>
                <c:pt idx="3">
                  <c:v>9.0357224410434362</c:v>
                </c:pt>
                <c:pt idx="4">
                  <c:v>9.2229340728267353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8.5501332424669556</c:v>
                </c:pt>
                <c:pt idx="1">
                  <c:v>8.125808947010249</c:v>
                </c:pt>
                <c:pt idx="2">
                  <c:v>7.9887258029408619</c:v>
                </c:pt>
                <c:pt idx="3">
                  <c:v>7.8676468730108171</c:v>
                </c:pt>
                <c:pt idx="4">
                  <c:v>7.9374280684610836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7.4835072534091669</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0.79822616407982272</c:v>
                </c:pt>
                <c:pt idx="1">
                  <c:v>0.20177383592017739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0.30850232090516538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0.11410377540968764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1.1912271641385672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0.11410377540968764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0.40927846266404977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1.2431708953271929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3.950178704429689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0.38525263332482496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0.1845330990402978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5.1446448345929596E-2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0.53709359351242369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5.1446448345929596E-2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9.6694754369634595E-2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9.4105088297318442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0.16127991006031905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0.32135926362227263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8.959256004701377E-2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0.93533356674241475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8.9592560047014658E-2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0.32135926362227174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4.9401674437522303E-2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8.2311691579320065</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0.11661596537150754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0.27085766133477573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7.5513090905800162E-2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0.78834591416523025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7.5513090905799274E-2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0.27085766133477662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0.37353501464903616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8.2519392037494796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8.1738471216990405E-2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0.15538429096627748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1.6221898672050923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0.15538429096627837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0.55734741028930035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1.3529280181452386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6.5861949003691089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3.0372738631289309E-2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0.25513922074281048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7.1130907188088344E-2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0.7425965402813226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7.1130907188088344E-2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0.25513922074281048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0.26008607525391803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9.0130452443114972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0.3611736807898529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0.17223388286764862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1.7980972068658119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0.17223388286764862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0.61778515693834102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0.75120184877934193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6.9415147333405436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8.0400850473992627</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4.6025104602510462E-2</c:v>
                </c:pt>
                <c:pt idx="1">
                  <c:v>6.903765690376569E-2</c:v>
                </c:pt>
                <c:pt idx="2">
                  <c:v>0.23430962343096229</c:v>
                </c:pt>
                <c:pt idx="3">
                  <c:v>0.65062761506276146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2.8905305340128251E-2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0.18486307332866225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5.153844271046637E-2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0.53805400157594363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5.153844271046637E-2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0.1505689753502093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9.418535869417747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0.60872886625860101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0.17656303175388555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1.8432929046625723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0.17656303175388643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0.63331336706496622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0.42360142874680307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6.4797396935118794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0.24014922050795029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0.39727558755749293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0.11075746356978655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1.1562921451257795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0.11075746356978833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0.39727558755749293</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0.30060232905214868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8.2750344986658924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0.43511537934714184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0.35067561753384435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9.7765740333078277E-2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1.0206604048702985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9.7765740333079165E-2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0.35067561753384346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0.49013227693034622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7.5882931046549018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0.32314193675675984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0.10446949129896588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1.0906466101778127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0.10446949129896588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0.37472128017339834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0.49642500516567623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8.438822070745891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8.7425368957688718</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0.19383827744666426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7.516694640731103E-2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0.78473221490036238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7.516694640731103E-2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0.26961607675361421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0.14195543863884552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8.633773436716627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0.21469486307306518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6.1973964768350598E-2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0.64699936558940863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6.1973964768350598E-2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0.2222942136183903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0.14432136639192095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8.9040331177263567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0.94979079497907948</c:v>
                </c:pt>
                <c:pt idx="1">
                  <c:v>6.2761506276150627E-3</c:v>
                </c:pt>
                <c:pt idx="2">
                  <c:v>4.1841004184100423E-3</c:v>
                </c:pt>
                <c:pt idx="3">
                  <c:v>2.0920502092050212E-3</c:v>
                </c:pt>
                <c:pt idx="4">
                  <c:v>6.2761506276150627E-3</c:v>
                </c:pt>
                <c:pt idx="5">
                  <c:v>3.1380753138075312E-2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0.22805129117305878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7.6461971527516326E-2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0.79825209271239572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7.6461971527516326E-2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0.27426119816529493</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0.34879432589537274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8.6898041328636317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8.5636945392776447</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0.2297075481513362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0.37886189393337943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0.10562386345784258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1.1026980911059541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0.10562386345784169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0.37886189393337943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0.76123024562468444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7.3302469579788498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0.1236020646960645</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0.27268744275510581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7.6023220285380333E-2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0.79367159223327732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7.6023220285380333E-2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0.27268744275510493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0.13748818141888641</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8.9553267311140203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0.13671956578562039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0.1890210187388508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5.2697646803839149E-2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0.55015592721205664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5.2697646803839149E-2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0.1890210187388508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0.39695692646128222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9.0788904093573777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9.4358335585418729E-2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0.23547961091968794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6.5649954954984935E-2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0.68537617958794428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6.5649954954984935E-2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0.23547961091968794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0.43665532714451238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8.8903140586603282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0.2413793103448276</c:v>
                </c:pt>
                <c:pt idx="1">
                  <c:v>0</c:v>
                </c:pt>
                <c:pt idx="2">
                  <c:v>0.72629310344827591</c:v>
                </c:pt>
                <c:pt idx="3">
                  <c:v>0</c:v>
                </c:pt>
                <c:pt idx="4">
                  <c:v>4.3103448275862068E-3</c:v>
                </c:pt>
                <c:pt idx="5">
                  <c:v>4.3103448275862068E-3</c:v>
                </c:pt>
                <c:pt idx="6">
                  <c:v>0</c:v>
                </c:pt>
                <c:pt idx="7">
                  <c:v>1.077586206896552E-2</c:v>
                </c:pt>
                <c:pt idx="8">
                  <c:v>1.2931034482758621E-2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8.3561989393319838</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0.19461589932534729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0.33778625268667994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9.4172281781359501E-2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0.98314520938580774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9.4172281781361278E-2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0.33778625268667994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0.60916841112683784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7.8352469090950096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0.16651335734191619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6.6693462795109681E-2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0.69627025281807775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6.6693462795109681E-2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0.23922256581360557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0.24655529095311834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8.7684046240120264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0.102935223854554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0.2862136146341161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7.979421587647284E-2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0.83304024912326469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7.979421587647284E-2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0.2862136146341161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0.52426521215623278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7.1056252893003107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0.17876240172321456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0.26801960855398832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7.4721863009292733E-2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0.78008560761567924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7.4721863009292733E-2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0.26801960855398832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0.61242485247304934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7.849682234564626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0.31198469266769546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0.23895202459750209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6.6618037926768459E-2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0.69548282793492433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6.6618037926769347E-2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0.23895202459750031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0.65984613111360169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8.3923917377612298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0.33029449829258084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0.18158792372410915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5.0625355487458279E-2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0.5285215010134543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5.0625355487458279E-2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0.18158792372410915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0.36072136717124614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9.0557256018300496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3.7058071247116686E-2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0.13784956569191564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3.8431428279048774E-2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0.40121863766797716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3.8431428279048774E-2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0.13784956569191564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6.5274945196296841E-2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9.4863161787606334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9.3605700741302886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9.1590410996854512</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44</c:v>
                </c:pt>
                <c:pt idx="5">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8.9404032644749361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7.5709499629008228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9.0611054528601045</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7.5905506535778704</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0.16778816503150562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0.59677870173204184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0.16637744021143774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1.7369567796341308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0.16637744021143952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0.59677870173204006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0.2665092237976463</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7.7729669246908966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0.22921602821734677</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0.6080736397571842</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0.16952638448595181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1.7698313093741849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0.16952638448595181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0.60807363975718509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0.20949355325790187</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7.4081343824648416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35</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6.9718047350919914</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3.6171268882778662E-3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0.30872325840665038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8.6069736266319197E-2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0.89855578820731452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8.6069736266319197E-2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0.30872325840665038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0.79184135785057386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7.0271687936891487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1.1063028723689072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0.48383403038293604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0.13488931027307594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1.408225187749232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0.13488931027307594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0.48383403038293693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0.10809701098772706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8.4791178310016164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2.7128426998614508E-2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0.36353477403908396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0.10135077702492268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1.0580876773371743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0.10135077702492179</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0.36353477403908396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1.0213328310505476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5.604186209402064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0.29814375969488971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8.6589988948309049E-2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0.9039871521107159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8.6589988948309049E-2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0.31058935106762586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0.53992302083498345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7.0186039537680012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0.24927234145618993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0.31627466095375656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8.81750108381949E-2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0.92053455489566183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8.81750108381949E-2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0.31627466095375656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1.3088503102419899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6.4208265812905916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0.32972459675245913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0.11040317779959974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1.1525934521438939</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0.11040317779960063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0.39600480107522884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0.43880669157756635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3.9773507460693169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7.5216066270936466E-2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0.13794420035247867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3.8457811714877721E-2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0.40149407698036654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3.8457811714877721E-2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0.13794420035247867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0.21551014314953143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9.0299460763899528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2.4929417530876741E-2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0.37733001614807904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0.10519678738442551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1.0982394777254392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0.10519678738442551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0.37733001614807904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0.60581486115989058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7.8245634388732661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4.3453646071714704</c:v>
                </c:pt>
                <c:pt idx="1">
                  <c:v>5.9756424603651306</c:v>
                </c:pt>
                <c:pt idx="2">
                  <c:v>6.9257879569245313</c:v>
                </c:pt>
                <c:pt idx="3" formatCode="General">
                  <c:v>5.9995840980170936</c:v>
                </c:pt>
                <c:pt idx="4">
                  <c:v>3.9773507460693169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6.8928339503528786</c:v>
                </c:pt>
                <c:pt idx="2">
                  <c:v>7.6033156939065893</c:v>
                </c:pt>
                <c:pt idx="3" formatCode="General">
                  <c:v>6.6213835006130024</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0.30022751673017201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0.42303587065660775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0.11793923790039518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1.2312688462788888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0.11793923790039607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0.42303587065660686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0.28717109278153607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6.2894940489359721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6.0900652723957727E-2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0.38468803007454166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0.10724814665473925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1.1196553763443386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0.10724814665474192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0.38468803007454078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0.25802810779225638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8.0928064496674263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0.60340390782213227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0.51527539119362764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0.14365492659494716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1.4997369737137012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0.14365492659494628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0.51527539119362764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0.62175582927951289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6.9257879569245313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9.122957133798252</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0.32083886494284464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0.21399067619632817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5.9659000616692381E-2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0.62283146955301305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5.9659000616692381E-2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0.21399067619632817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0.1946690428127642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9.122957133798252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9.2229340728267353</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9.1590410996854512</c:v>
                </c:pt>
                <c:pt idx="1">
                  <c:v>9.0611054528601045</c:v>
                </c:pt>
                <c:pt idx="2">
                  <c:v>9.3605700741302886</c:v>
                </c:pt>
                <c:pt idx="3">
                  <c:v>7.4081343824648416</c:v>
                </c:pt>
                <c:pt idx="4">
                  <c:v>8.9404032644749361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7.8576054915094913</c:v>
                </c:pt>
                <c:pt idx="1">
                  <c:v>7.8636179088490659</c:v>
                </c:pt>
                <c:pt idx="2">
                  <c:v>8.2813949409127652</c:v>
                </c:pt>
                <c:pt idx="3">
                  <c:v>6.7874547888115169</c:v>
                </c:pt>
                <c:pt idx="4">
                  <c:v>8.3932249382655506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0.17669654204380869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0.18143398796953392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5.0582439349986075E-2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0.52807346265054989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5.0582439349986075E-2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0.18143398796953392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0.22764757472573827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9.2229340728267353</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7.9374280684610836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5.2315329089236862E-2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0.27485257273838393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7.6626842337067735E-2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0.7999733204825068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7.6626842337066847E-2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0.27485257273838393</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0.50564058978828719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7.9374280684610836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Halton Hospital Nightingale Building (54)</c:v>
                </c:pt>
                <c:pt idx="2">
                  <c:v>Warrington Hospital (47)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Halton Hospital Nightingale Building (54)</c:v>
                </c:pt>
                <c:pt idx="2">
                  <c:v>Warrington Hospital (47)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Halton Hospital Nightingale Building (54)</c:v>
                </c:pt>
                <c:pt idx="2">
                  <c:v>Warrington Hospital (47)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Halton Hospital Nightingale Building (54)</c:v>
                </c:pt>
                <c:pt idx="2">
                  <c:v>Warrington Hospital (47)</c:v>
                </c:pt>
              </c:strCache>
            </c:strRef>
          </c:cat>
          <c:val>
            <c:numRef>
              <c:f>Sheet1!$G$2:$G$4</c:f>
              <c:numCache>
                <c:formatCode>0.0;;</c:formatCode>
                <c:ptCount val="3"/>
                <c:pt idx="0">
                  <c:v>5.9756424603651306</c:v>
                </c:pt>
                <c:pt idx="1">
                  <c:v>5.7831489141075938</c:v>
                </c:pt>
                <c:pt idx="2">
                  <c:v>6.0268943136948563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Halton Hospital Nightingale Building (54)</c:v>
                </c:pt>
                <c:pt idx="2">
                  <c:v>Warrington Hospital (47)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Halton Hospital Nightingale Building (54)</c:v>
                </c:pt>
                <c:pt idx="2">
                  <c:v>Warrington Hospital (47)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Halton Hospital Nightingale Building (54)</c:v>
                </c:pt>
                <c:pt idx="2">
                  <c:v>Warrington Hospital (47)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4.0243575396348694</c:v>
                </c:pt>
                <c:pt idx="1">
                  <c:v>4.2168510858924062</c:v>
                </c:pt>
                <c:pt idx="2">
                  <c:v>3.9731056863051437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Halton Hospital Nightingale Building (54)</c:v>
                </c:pt>
                <c:pt idx="2">
                  <c:v>Warrington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Halton Hospital Nightingale Building (54)</c:v>
                </c:pt>
                <c:pt idx="2">
                  <c:v>Warrington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Halton Hospital Nightingale Building (54)</c:v>
                </c:pt>
                <c:pt idx="2">
                  <c:v>Warrington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Halton Hospital Nightingale Building (54)</c:v>
                </c:pt>
                <c:pt idx="2">
                  <c:v>Warrington Hospital (48)</c:v>
                </c:pt>
              </c:strCache>
            </c:strRef>
          </c:cat>
          <c:val>
            <c:numRef>
              <c:f>Sheet1!$G$2:$G$4</c:f>
              <c:numCache>
                <c:formatCode>0.0;;</c:formatCode>
                <c:ptCount val="3"/>
                <c:pt idx="0">
                  <c:v>7.5606070825208</c:v>
                </c:pt>
                <c:pt idx="1">
                  <c:v>6.7442636253300288</c:v>
                </c:pt>
                <c:pt idx="2">
                  <c:v>7.2232586699972066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Halton Hospital Nightingale Building (54)</c:v>
                </c:pt>
                <c:pt idx="2">
                  <c:v>Warrington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Halton Hospital Nightingale Building (54)</c:v>
                </c:pt>
                <c:pt idx="2">
                  <c:v>Warrington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Halton Hospital Nightingale Building (54)</c:v>
                </c:pt>
                <c:pt idx="2">
                  <c:v>Warrington Hospital (48)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2.4393929174792</c:v>
                </c:pt>
                <c:pt idx="1">
                  <c:v>3.2557363746699712</c:v>
                </c:pt>
                <c:pt idx="2">
                  <c:v>2.7767413300027934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Halton Hospital Nightingale Building (60)</c:v>
                </c:pt>
                <c:pt idx="2">
                  <c:v>Warrington Hospital (406)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Halton Hospital Nightingale Building (60)</c:v>
                </c:pt>
                <c:pt idx="2">
                  <c:v>Warrington Hospital (406)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Halton Hospital Nightingale Building (60)</c:v>
                </c:pt>
                <c:pt idx="2">
                  <c:v>Warrington Hospital (406)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Halton Hospital Nightingale Building (60)</c:v>
                </c:pt>
                <c:pt idx="2">
                  <c:v>Warrington Hospital (406)</c:v>
                </c:pt>
              </c:strCache>
            </c:strRef>
          </c:cat>
          <c:val>
            <c:numRef>
              <c:f>Sheet1!$G$2:$G$4</c:f>
              <c:numCache>
                <c:formatCode>0.0;;</c:formatCode>
                <c:ptCount val="3"/>
                <c:pt idx="0">
                  <c:v>5.9995840980170936</c:v>
                </c:pt>
                <c:pt idx="1">
                  <c:v>8.1303368331568482</c:v>
                </c:pt>
                <c:pt idx="2">
                  <c:v>5.5733617100225477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Halton Hospital Nightingale Building (60)</c:v>
                </c:pt>
                <c:pt idx="2">
                  <c:v>Warrington Hospital (406)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Halton Hospital Nightingale Building (60)</c:v>
                </c:pt>
                <c:pt idx="2">
                  <c:v>Warrington Hospital (406)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(466)</c:v>
                </c:pt>
                <c:pt idx="1">
                  <c:v>Halton Hospital Nightingale Building (60)</c:v>
                </c:pt>
                <c:pt idx="2">
                  <c:v>Warrington Hospital (406)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4.0004159019829064</c:v>
                </c:pt>
                <c:pt idx="1">
                  <c:v>1.8696631668431518</c:v>
                </c:pt>
                <c:pt idx="2">
                  <c:v>4.4266382899774523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Halton Hospital Nightingale Building (-)</c:v>
                </c:pt>
                <c:pt idx="2">
                  <c:v>Warrington Hospital (293)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Halton Hospital Nightingale Building (-)</c:v>
                </c:pt>
                <c:pt idx="2">
                  <c:v>Warrington Hospital (293)</c:v>
                </c:pt>
              </c:strCache>
            </c:strRef>
          </c:cat>
          <c:val>
            <c:numRef>
              <c:f>Sheet1!$E$2:$E$4</c:f>
              <c:numCache>
                <c:formatCode>0.0;;</c:formatCode>
                <c:ptCount val="3"/>
                <c:pt idx="0">
                  <c:v>4.3453646071714704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Halton Hospital Nightingale Building (-)</c:v>
                </c:pt>
                <c:pt idx="2">
                  <c:v>Warrington Hospital (293)</c:v>
                </c:pt>
              </c:strCache>
            </c:strRef>
          </c:cat>
          <c:val>
            <c:numRef>
              <c:f>Sheet1!$F$2:$F$4</c:f>
              <c:numCache>
                <c:formatCode>0.0;;</c:formatCode>
                <c:ptCount val="3"/>
                <c:pt idx="0">
                  <c:v>0</c:v>
                </c:pt>
                <c:pt idx="1">
                  <c:v>0</c:v>
                </c:pt>
                <c:pt idx="2">
                  <c:v>4.5114579407141537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Halton Hospital Nightingale Building (-)</c:v>
                </c:pt>
                <c:pt idx="2">
                  <c:v>Warrington Hospital (293)</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Halton Hospital Nightingale Building (-)</c:v>
                </c:pt>
                <c:pt idx="2">
                  <c:v>Warrington Hospital (293)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Halton Hospital Nightingale Building (-)</c:v>
                </c:pt>
                <c:pt idx="2">
                  <c:v>Warrington Hospital (293)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Halton Hospital Nightingale Building (-)</c:v>
                </c:pt>
                <c:pt idx="2">
                  <c:v>Warrington Hospital (293)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5.6546353928285296</c:v>
                </c:pt>
                <c:pt idx="1">
                  <c:v>0</c:v>
                </c:pt>
                <c:pt idx="2">
                  <c:v>5.4885420592858463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Sheet1!$G$2:$G$4</c:f>
              <c:numCache>
                <c:formatCode>0.0;;</c:formatCode>
                <c:ptCount val="3"/>
                <c:pt idx="0">
                  <c:v>8.2519392037494796</c:v>
                </c:pt>
                <c:pt idx="1">
                  <c:v>8.9274757621142005</c:v>
                </c:pt>
                <c:pt idx="2">
                  <c:v>8.0347424512873182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Halton Hospital Nightingale Building (59)</c:v>
                </c:pt>
                <c:pt idx="2">
                  <c:v>Warrington Hospital (400)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1.7480607962505204</c:v>
                </c:pt>
                <c:pt idx="1">
                  <c:v>1.0725242378857995</c:v>
                </c:pt>
                <c:pt idx="2">
                  <c:v>1.9652575487126818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000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RWW | Warrington and Halton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000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RWW | Warrington and Halton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RWW | Warrington and Halton Teaching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Warrington and Halton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5305136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01134272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24653306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18520804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91628919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Warrington and Halton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Warrington and Halton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478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Religious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3744958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30595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4307485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7003743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6915566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89628853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87840295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1162086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43116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6890317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2406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06203709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373002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58707907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50389359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44969007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5882891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6944349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213314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89735988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10845044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2685614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2007805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29453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2468273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0330340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25919382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23660732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44898831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00392829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68564380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183654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9236841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27997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79996425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2588600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785136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74807210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46320087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1349846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2276477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84104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76985892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1475794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67850916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83165297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1340554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89606596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303181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9853198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88234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07141118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1250794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60987409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67620797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3255028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81334614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5089204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09399851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09836785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79959370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289558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31381775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61308962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52098546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79862323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68450055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90700510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2889010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8120222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4811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5045474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3239027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93417791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73273387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1230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1989678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13815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9253320"/>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1510472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78853017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5971333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50466160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9713162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1132958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15217794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51333744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68157870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40014332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821948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8582678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9496378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78197505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427819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3115882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74386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04981217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7219147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14883407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647638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1725789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14838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61453773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3443990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70065516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7945141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369930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28902995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92691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540880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75204087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1844542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5502641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2128112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0892179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6481951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74961282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1282142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7252738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3401598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7487883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5104196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0826972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685449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6957500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1621431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8095669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9454869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1836885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1018100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4108975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9074394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2641398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0434507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33276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7040868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1860382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784057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641008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3088798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9923560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9456802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98455352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74272097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71165365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08495219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9981383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7994250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1045431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4595100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1743325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6634418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4113493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7606622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79797860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3533230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0599746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3047953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4160195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8354253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2785066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3761295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902251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65389120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905450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63343201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80436821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26666463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289926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42237429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26277237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43458704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0951963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13094690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8118395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8476785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3767404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531535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476562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7240408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4558403"/>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2920724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6325673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7046467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03854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898294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216596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3374340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0728462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43363050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44459576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345422471"/>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98834440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007685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4156658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715743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757097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923810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1404662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476470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1880835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989552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7415019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86924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17680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195601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4313126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978831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522002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227249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2631565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523026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400326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917031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013324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817527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046772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579077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595849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54278530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11656784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70711610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48715334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523591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62190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010178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4884240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034178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611366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33984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41513928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662109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859243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563063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866148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335744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8676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810094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738343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75341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8275512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7989680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1938661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71398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32106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70644653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15929</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Warrington and Halton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2025-08-05T08:30:00Z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